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6" r:id="rId1"/>
  </p:sldMasterIdLst>
  <p:notesMasterIdLst>
    <p:notesMasterId r:id="rId46"/>
  </p:notesMasterIdLst>
  <p:handoutMasterIdLst>
    <p:handoutMasterId r:id="rId47"/>
  </p:handoutMasterIdLst>
  <p:sldIdLst>
    <p:sldId id="256" r:id="rId2"/>
    <p:sldId id="315" r:id="rId3"/>
    <p:sldId id="257" r:id="rId4"/>
    <p:sldId id="262" r:id="rId5"/>
    <p:sldId id="320" r:id="rId6"/>
    <p:sldId id="258" r:id="rId7"/>
    <p:sldId id="259" r:id="rId8"/>
    <p:sldId id="261" r:id="rId9"/>
    <p:sldId id="263" r:id="rId10"/>
    <p:sldId id="264" r:id="rId11"/>
    <p:sldId id="265" r:id="rId12"/>
    <p:sldId id="321" r:id="rId13"/>
    <p:sldId id="335" r:id="rId14"/>
    <p:sldId id="317" r:id="rId15"/>
    <p:sldId id="318" r:id="rId16"/>
    <p:sldId id="316" r:id="rId17"/>
    <p:sldId id="313" r:id="rId18"/>
    <p:sldId id="276" r:id="rId19"/>
    <p:sldId id="269" r:id="rId20"/>
    <p:sldId id="328" r:id="rId21"/>
    <p:sldId id="330" r:id="rId22"/>
    <p:sldId id="334" r:id="rId23"/>
    <p:sldId id="326" r:id="rId24"/>
    <p:sldId id="325" r:id="rId25"/>
    <p:sldId id="332" r:id="rId26"/>
    <p:sldId id="336" r:id="rId27"/>
    <p:sldId id="283" r:id="rId28"/>
    <p:sldId id="284" r:id="rId29"/>
    <p:sldId id="286" r:id="rId30"/>
    <p:sldId id="287" r:id="rId31"/>
    <p:sldId id="280" r:id="rId32"/>
    <p:sldId id="281" r:id="rId33"/>
    <p:sldId id="333" r:id="rId34"/>
    <p:sldId id="302" r:id="rId35"/>
    <p:sldId id="289" r:id="rId36"/>
    <p:sldId id="303" r:id="rId37"/>
    <p:sldId id="304" r:id="rId38"/>
    <p:sldId id="305" r:id="rId39"/>
    <p:sldId id="306" r:id="rId40"/>
    <p:sldId id="307" r:id="rId41"/>
    <p:sldId id="308" r:id="rId42"/>
    <p:sldId id="309" r:id="rId43"/>
    <p:sldId id="311" r:id="rId44"/>
    <p:sldId id="312" r:id="rId45"/>
  </p:sldIdLst>
  <p:sldSz cx="9144000" cy="5143500" type="screen16x9"/>
  <p:notesSz cx="7102475" cy="9388475"/>
  <p:embeddedFontLst>
    <p:embeddedFont>
      <p:font typeface="Calibri Light" panose="020F0302020204030204" pitchFamily="34" charset="0"/>
      <p:regular r:id="rId48"/>
      <p:italic r:id="rId49"/>
    </p:embeddedFont>
    <p:embeddedFont>
      <p:font typeface="Calibri" panose="020F0502020204030204" pitchFamily="34" charset="0"/>
      <p:regular r:id="rId50"/>
      <p:bold r:id="rId51"/>
      <p:italic r:id="rId52"/>
      <p:boldItalic r:id="rId53"/>
    </p:embeddedFont>
    <p:embeddedFont>
      <p:font typeface="Wingdings 2" panose="05020102010507070707" pitchFamily="18" charset="2"/>
      <p:regular r:id="rId54"/>
    </p:embeddedFont>
    <p:embeddedFont>
      <p:font typeface="Galdeano" panose="020B0604020202020204" charset="0"/>
      <p:regular r:id="rId55"/>
    </p:embeddedFont>
    <p:embeddedFont>
      <p:font typeface="Constantia" panose="02030602050306030303" pitchFamily="18"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5B4978A-75F7-468F-A631-BFAF95BE41DB}">
  <a:tblStyle styleId="{55B4978A-75F7-468F-A631-BFAF95BE41DB}" styleName="Table_0">
    <a:wholeTbl>
      <a:tcTxStyle b="off" i="off">
        <a:font>
          <a:latin typeface="Candara"/>
          <a:ea typeface="Candara"/>
          <a:cs typeface="Candara"/>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7F2FF"/>
          </a:solidFill>
        </a:fill>
      </a:tcStyle>
    </a:wholeTbl>
    <a:band1H>
      <a:tcStyle>
        <a:tcBdr/>
        <a:fill>
          <a:solidFill>
            <a:srgbClr val="CCE5FE"/>
          </a:solidFill>
        </a:fill>
      </a:tcStyle>
    </a:band1H>
    <a:band1V>
      <a:tcStyle>
        <a:tcBdr/>
        <a:fill>
          <a:solidFill>
            <a:srgbClr val="CCE5FE"/>
          </a:solidFill>
        </a:fill>
      </a:tcStyle>
    </a:band1V>
    <a:lastCol>
      <a:tcTxStyle b="on" i="off">
        <a:font>
          <a:latin typeface="Candara"/>
          <a:ea typeface="Candara"/>
          <a:cs typeface="Candara"/>
        </a:font>
        <a:schemeClr val="lt1"/>
      </a:tcTxStyle>
      <a:tcStyle>
        <a:tcBdr/>
        <a:fill>
          <a:solidFill>
            <a:schemeClr val="accent1"/>
          </a:solidFill>
        </a:fill>
      </a:tcStyle>
    </a:lastCol>
    <a:firstCol>
      <a:tcTxStyle b="on" i="off">
        <a:font>
          <a:latin typeface="Candara"/>
          <a:ea typeface="Candara"/>
          <a:cs typeface="Candara"/>
        </a:font>
        <a:schemeClr val="lt1"/>
      </a:tcTxStyle>
      <a:tcStyle>
        <a:tcBdr/>
        <a:fill>
          <a:solidFill>
            <a:schemeClr val="accent1"/>
          </a:solidFill>
        </a:fill>
      </a:tcStyle>
    </a:firstCol>
    <a:lastRow>
      <a:tcTxStyle b="on" i="off">
        <a:font>
          <a:latin typeface="Candara"/>
          <a:ea typeface="Candara"/>
          <a:cs typeface="Candara"/>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ndara"/>
          <a:ea typeface="Candara"/>
          <a:cs typeface="Candara"/>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741" autoAdjust="0"/>
  </p:normalViewPr>
  <p:slideViewPr>
    <p:cSldViewPr snapToGrid="0">
      <p:cViewPr varScale="1">
        <p:scale>
          <a:sx n="90" d="100"/>
          <a:sy n="90" d="100"/>
        </p:scale>
        <p:origin x="9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Lackawanna County Ages </a:t>
            </a:r>
            <a:r>
              <a:rPr lang="en-US" dirty="0"/>
              <a:t>at Time of Death</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2010</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14-18</c:v>
                </c:pt>
                <c:pt idx="1">
                  <c:v>19-24</c:v>
                </c:pt>
                <c:pt idx="2">
                  <c:v>25-40</c:v>
                </c:pt>
                <c:pt idx="3">
                  <c:v>41-55</c:v>
                </c:pt>
                <c:pt idx="4">
                  <c:v>56-65</c:v>
                </c:pt>
                <c:pt idx="5">
                  <c:v>66-75</c:v>
                </c:pt>
                <c:pt idx="6">
                  <c:v>75-96</c:v>
                </c:pt>
                <c:pt idx="7">
                  <c:v>unknown</c:v>
                </c:pt>
                <c:pt idx="8">
                  <c:v>total</c:v>
                </c:pt>
              </c:strCache>
            </c:strRef>
          </c:cat>
          <c:val>
            <c:numRef>
              <c:f>Sheet1!$G$2:$G$10</c:f>
              <c:numCache>
                <c:formatCode>General</c:formatCode>
                <c:ptCount val="9"/>
                <c:pt idx="0">
                  <c:v>4</c:v>
                </c:pt>
                <c:pt idx="1">
                  <c:v>4</c:v>
                </c:pt>
                <c:pt idx="2">
                  <c:v>7</c:v>
                </c:pt>
                <c:pt idx="3">
                  <c:v>13</c:v>
                </c:pt>
                <c:pt idx="4">
                  <c:v>4</c:v>
                </c:pt>
                <c:pt idx="5">
                  <c:v>1</c:v>
                </c:pt>
                <c:pt idx="6">
                  <c:v>4</c:v>
                </c:pt>
                <c:pt idx="8">
                  <c:v>37</c:v>
                </c:pt>
              </c:numCache>
            </c:numRef>
          </c:val>
        </c:ser>
        <c:ser>
          <c:idx val="1"/>
          <c:order val="1"/>
          <c:tx>
            <c:v>2011</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14-18</c:v>
                </c:pt>
                <c:pt idx="1">
                  <c:v>19-24</c:v>
                </c:pt>
                <c:pt idx="2">
                  <c:v>25-40</c:v>
                </c:pt>
                <c:pt idx="3">
                  <c:v>41-55</c:v>
                </c:pt>
                <c:pt idx="4">
                  <c:v>56-65</c:v>
                </c:pt>
                <c:pt idx="5">
                  <c:v>66-75</c:v>
                </c:pt>
                <c:pt idx="6">
                  <c:v>75-96</c:v>
                </c:pt>
                <c:pt idx="7">
                  <c:v>unknown</c:v>
                </c:pt>
                <c:pt idx="8">
                  <c:v>total</c:v>
                </c:pt>
              </c:strCache>
            </c:strRef>
          </c:cat>
          <c:val>
            <c:numRef>
              <c:f>Sheet1!$H$2:$H$10</c:f>
              <c:numCache>
                <c:formatCode>General</c:formatCode>
                <c:ptCount val="9"/>
                <c:pt idx="0">
                  <c:v>3</c:v>
                </c:pt>
                <c:pt idx="1">
                  <c:v>1</c:v>
                </c:pt>
                <c:pt idx="2">
                  <c:v>6</c:v>
                </c:pt>
                <c:pt idx="3">
                  <c:v>9</c:v>
                </c:pt>
                <c:pt idx="4">
                  <c:v>3</c:v>
                </c:pt>
                <c:pt idx="5">
                  <c:v>3</c:v>
                </c:pt>
                <c:pt idx="6">
                  <c:v>2</c:v>
                </c:pt>
                <c:pt idx="8">
                  <c:v>27</c:v>
                </c:pt>
              </c:numCache>
            </c:numRef>
          </c:val>
        </c:ser>
        <c:ser>
          <c:idx val="2"/>
          <c:order val="2"/>
          <c:tx>
            <c:v>2012</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14-18</c:v>
                </c:pt>
                <c:pt idx="1">
                  <c:v>19-24</c:v>
                </c:pt>
                <c:pt idx="2">
                  <c:v>25-40</c:v>
                </c:pt>
                <c:pt idx="3">
                  <c:v>41-55</c:v>
                </c:pt>
                <c:pt idx="4">
                  <c:v>56-65</c:v>
                </c:pt>
                <c:pt idx="5">
                  <c:v>66-75</c:v>
                </c:pt>
                <c:pt idx="6">
                  <c:v>75-96</c:v>
                </c:pt>
                <c:pt idx="7">
                  <c:v>unknown</c:v>
                </c:pt>
                <c:pt idx="8">
                  <c:v>total</c:v>
                </c:pt>
              </c:strCache>
            </c:strRef>
          </c:cat>
          <c:val>
            <c:numRef>
              <c:f>Sheet1!$I$2:$I$10</c:f>
              <c:numCache>
                <c:formatCode>General</c:formatCode>
                <c:ptCount val="9"/>
                <c:pt idx="0">
                  <c:v>0</c:v>
                </c:pt>
                <c:pt idx="1">
                  <c:v>5</c:v>
                </c:pt>
                <c:pt idx="2">
                  <c:v>12</c:v>
                </c:pt>
                <c:pt idx="3">
                  <c:v>10</c:v>
                </c:pt>
                <c:pt idx="4">
                  <c:v>8</c:v>
                </c:pt>
                <c:pt idx="5">
                  <c:v>2</c:v>
                </c:pt>
                <c:pt idx="6">
                  <c:v>1</c:v>
                </c:pt>
                <c:pt idx="7">
                  <c:v>1</c:v>
                </c:pt>
                <c:pt idx="8">
                  <c:v>39</c:v>
                </c:pt>
              </c:numCache>
            </c:numRef>
          </c:val>
        </c:ser>
        <c:ser>
          <c:idx val="3"/>
          <c:order val="3"/>
          <c:tx>
            <c:v>2013</c:v>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14-18</c:v>
                </c:pt>
                <c:pt idx="1">
                  <c:v>19-24</c:v>
                </c:pt>
                <c:pt idx="2">
                  <c:v>25-40</c:v>
                </c:pt>
                <c:pt idx="3">
                  <c:v>41-55</c:v>
                </c:pt>
                <c:pt idx="4">
                  <c:v>56-65</c:v>
                </c:pt>
                <c:pt idx="5">
                  <c:v>66-75</c:v>
                </c:pt>
                <c:pt idx="6">
                  <c:v>75-96</c:v>
                </c:pt>
                <c:pt idx="7">
                  <c:v>unknown</c:v>
                </c:pt>
                <c:pt idx="8">
                  <c:v>total</c:v>
                </c:pt>
              </c:strCache>
            </c:strRef>
          </c:cat>
          <c:val>
            <c:numRef>
              <c:f>Sheet1!$J$2:$J$10</c:f>
              <c:numCache>
                <c:formatCode>General</c:formatCode>
                <c:ptCount val="9"/>
                <c:pt idx="0">
                  <c:v>1</c:v>
                </c:pt>
                <c:pt idx="1">
                  <c:v>4</c:v>
                </c:pt>
                <c:pt idx="2">
                  <c:v>7</c:v>
                </c:pt>
                <c:pt idx="3">
                  <c:v>8</c:v>
                </c:pt>
                <c:pt idx="4">
                  <c:v>9</c:v>
                </c:pt>
                <c:pt idx="5">
                  <c:v>3</c:v>
                </c:pt>
                <c:pt idx="6">
                  <c:v>1</c:v>
                </c:pt>
                <c:pt idx="7">
                  <c:v>1</c:v>
                </c:pt>
                <c:pt idx="8">
                  <c:v>34</c:v>
                </c:pt>
              </c:numCache>
            </c:numRef>
          </c:val>
        </c:ser>
        <c:ser>
          <c:idx val="4"/>
          <c:order val="4"/>
          <c:tx>
            <c:v>2014</c:v>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14-18</c:v>
                </c:pt>
                <c:pt idx="1">
                  <c:v>19-24</c:v>
                </c:pt>
                <c:pt idx="2">
                  <c:v>25-40</c:v>
                </c:pt>
                <c:pt idx="3">
                  <c:v>41-55</c:v>
                </c:pt>
                <c:pt idx="4">
                  <c:v>56-65</c:v>
                </c:pt>
                <c:pt idx="5">
                  <c:v>66-75</c:v>
                </c:pt>
                <c:pt idx="6">
                  <c:v>75-96</c:v>
                </c:pt>
                <c:pt idx="7">
                  <c:v>unknown</c:v>
                </c:pt>
                <c:pt idx="8">
                  <c:v>total</c:v>
                </c:pt>
              </c:strCache>
            </c:strRef>
          </c:cat>
          <c:val>
            <c:numRef>
              <c:f>Sheet1!$K$2:$K$10</c:f>
              <c:numCache>
                <c:formatCode>General</c:formatCode>
                <c:ptCount val="9"/>
                <c:pt idx="0">
                  <c:v>0</c:v>
                </c:pt>
                <c:pt idx="1">
                  <c:v>1</c:v>
                </c:pt>
                <c:pt idx="2">
                  <c:v>8</c:v>
                </c:pt>
                <c:pt idx="3">
                  <c:v>9</c:v>
                </c:pt>
                <c:pt idx="4">
                  <c:v>14</c:v>
                </c:pt>
                <c:pt idx="5">
                  <c:v>2</c:v>
                </c:pt>
                <c:pt idx="6">
                  <c:v>1</c:v>
                </c:pt>
                <c:pt idx="8">
                  <c:v>35</c:v>
                </c:pt>
              </c:numCache>
            </c:numRef>
          </c:val>
        </c:ser>
        <c:ser>
          <c:idx val="5"/>
          <c:order val="5"/>
          <c:tx>
            <c:v>2015</c:v>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14-18</c:v>
                </c:pt>
                <c:pt idx="1">
                  <c:v>19-24</c:v>
                </c:pt>
                <c:pt idx="2">
                  <c:v>25-40</c:v>
                </c:pt>
                <c:pt idx="3">
                  <c:v>41-55</c:v>
                </c:pt>
                <c:pt idx="4">
                  <c:v>56-65</c:v>
                </c:pt>
                <c:pt idx="5">
                  <c:v>66-75</c:v>
                </c:pt>
                <c:pt idx="6">
                  <c:v>75-96</c:v>
                </c:pt>
                <c:pt idx="7">
                  <c:v>unknown</c:v>
                </c:pt>
                <c:pt idx="8">
                  <c:v>total</c:v>
                </c:pt>
              </c:strCache>
            </c:strRef>
          </c:cat>
          <c:val>
            <c:numRef>
              <c:f>Sheet1!$L$2:$L$10</c:f>
              <c:numCache>
                <c:formatCode>General</c:formatCode>
                <c:ptCount val="9"/>
                <c:pt idx="0">
                  <c:v>1</c:v>
                </c:pt>
                <c:pt idx="1">
                  <c:v>0</c:v>
                </c:pt>
                <c:pt idx="2">
                  <c:v>9</c:v>
                </c:pt>
                <c:pt idx="3">
                  <c:v>14</c:v>
                </c:pt>
                <c:pt idx="4">
                  <c:v>11</c:v>
                </c:pt>
                <c:pt idx="5">
                  <c:v>4</c:v>
                </c:pt>
                <c:pt idx="6">
                  <c:v>2</c:v>
                </c:pt>
                <c:pt idx="8">
                  <c:v>41</c:v>
                </c:pt>
              </c:numCache>
            </c:numRef>
          </c:val>
        </c:ser>
        <c:dLbls>
          <c:dLblPos val="outEnd"/>
          <c:showLegendKey val="0"/>
          <c:showVal val="1"/>
          <c:showCatName val="0"/>
          <c:showSerName val="0"/>
          <c:showPercent val="0"/>
          <c:showBubbleSize val="0"/>
        </c:dLbls>
        <c:gapWidth val="219"/>
        <c:overlap val="-27"/>
        <c:axId val="1539810672"/>
        <c:axId val="1539813936"/>
      </c:barChart>
      <c:catAx>
        <c:axId val="1539810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9813936"/>
        <c:crosses val="autoZero"/>
        <c:auto val="1"/>
        <c:lblAlgn val="ctr"/>
        <c:lblOffset val="100"/>
        <c:noMultiLvlLbl val="0"/>
      </c:catAx>
      <c:valAx>
        <c:axId val="1539813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98106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sz="quarter" idx="1"/>
          </p:nvPr>
        </p:nvSpPr>
        <p:spPr>
          <a:xfrm>
            <a:off x="4022485" y="0"/>
            <a:ext cx="3078383" cy="471348"/>
          </a:xfrm>
          <a:prstGeom prst="rect">
            <a:avLst/>
          </a:prstGeom>
        </p:spPr>
        <p:txBody>
          <a:bodyPr vert="horz" lIns="92464" tIns="46232" rIns="92464" bIns="46232" rtlCol="0"/>
          <a:lstStyle>
            <a:lvl1pPr algn="r">
              <a:defRPr sz="1200"/>
            </a:lvl1pPr>
          </a:lstStyle>
          <a:p>
            <a:fld id="{21468302-F217-43CE-8CCA-2BF6276455A4}" type="datetimeFigureOut">
              <a:rPr lang="en-US" smtClean="0"/>
              <a:t>2/4/2016</a:t>
            </a:fld>
            <a:endParaRPr lang="en-US"/>
          </a:p>
        </p:txBody>
      </p:sp>
      <p:sp>
        <p:nvSpPr>
          <p:cNvPr id="4" name="Footer Placeholder 3"/>
          <p:cNvSpPr>
            <a:spLocks noGrp="1"/>
          </p:cNvSpPr>
          <p:nvPr>
            <p:ph type="ftr" sz="quarter" idx="2"/>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a:p>
        </p:txBody>
      </p:sp>
      <p:sp>
        <p:nvSpPr>
          <p:cNvPr id="5" name="Slide Number Placeholder 4"/>
          <p:cNvSpPr>
            <a:spLocks noGrp="1"/>
          </p:cNvSpPr>
          <p:nvPr>
            <p:ph type="sldNum" sz="quarter" idx="3"/>
          </p:nvPr>
        </p:nvSpPr>
        <p:spPr>
          <a:xfrm>
            <a:off x="4022485" y="8917128"/>
            <a:ext cx="3078383" cy="471348"/>
          </a:xfrm>
          <a:prstGeom prst="rect">
            <a:avLst/>
          </a:prstGeom>
        </p:spPr>
        <p:txBody>
          <a:bodyPr vert="horz" lIns="92464" tIns="46232" rIns="92464" bIns="46232" rtlCol="0" anchor="b"/>
          <a:lstStyle>
            <a:lvl1pPr algn="r">
              <a:defRPr sz="1200"/>
            </a:lvl1pPr>
          </a:lstStyle>
          <a:p>
            <a:fld id="{982E80C5-95F3-4CC2-B6E6-8D22CCE7B0CC}" type="slidenum">
              <a:rPr lang="en-US" smtClean="0"/>
              <a:t>‹#›</a:t>
            </a:fld>
            <a:endParaRPr lang="en-US"/>
          </a:p>
        </p:txBody>
      </p:sp>
    </p:spTree>
    <p:extLst>
      <p:ext uri="{BB962C8B-B14F-4D97-AF65-F5344CB8AC3E}">
        <p14:creationId xmlns:p14="http://schemas.microsoft.com/office/powerpoint/2010/main" val="2291628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78383" cy="469745"/>
          </a:xfrm>
          <a:prstGeom prst="rect">
            <a:avLst/>
          </a:prstGeom>
          <a:noFill/>
          <a:ln>
            <a:noFill/>
          </a:ln>
        </p:spPr>
        <p:txBody>
          <a:bodyPr lIns="92449" tIns="92449" rIns="92449" bIns="92449" anchor="t" anchorCtr="0"/>
          <a:lstStyle>
            <a:lvl1pPr marL="0" marR="0" lvl="0" indent="0" algn="l" rtl="0">
              <a:spcBef>
                <a:spcPts val="0"/>
              </a:spcBef>
              <a:spcAft>
                <a:spcPts val="0"/>
              </a:spcAft>
              <a:buClr>
                <a:schemeClr val="dk1"/>
              </a:buClr>
              <a:buFont typeface="Times New Roman"/>
              <a:buNone/>
              <a:defRPr sz="1200" b="0" i="0" u="none" strike="noStrike" cap="none">
                <a:solidFill>
                  <a:schemeClr val="dk1"/>
                </a:solidFill>
                <a:latin typeface="Times New Roman"/>
                <a:ea typeface="Times New Roman"/>
                <a:cs typeface="Times New Roman"/>
                <a:sym typeface="Times New Roman"/>
              </a:defRPr>
            </a:lvl1pPr>
            <a:lvl2pPr marL="462321" marR="0" lvl="1" indent="0" algn="l" rtl="0">
              <a:spcBef>
                <a:spcPts val="0"/>
              </a:spcBef>
              <a:spcAft>
                <a:spcPts val="0"/>
              </a:spcAft>
              <a:buNone/>
              <a:defRPr sz="2800" b="0" i="0" u="none" strike="noStrike" cap="none">
                <a:solidFill>
                  <a:schemeClr val="dk1"/>
                </a:solidFill>
                <a:latin typeface="Times New Roman"/>
                <a:ea typeface="Times New Roman"/>
                <a:cs typeface="Times New Roman"/>
                <a:sym typeface="Times New Roman"/>
              </a:defRPr>
            </a:lvl2pPr>
            <a:lvl3pPr marL="924641" marR="0" lvl="2" indent="0" algn="l" rtl="0">
              <a:spcBef>
                <a:spcPts val="0"/>
              </a:spcBef>
              <a:spcAft>
                <a:spcPts val="0"/>
              </a:spcAft>
              <a:buNone/>
              <a:defRPr sz="2800" b="0" i="0" u="none" strike="noStrike" cap="none">
                <a:solidFill>
                  <a:schemeClr val="dk1"/>
                </a:solidFill>
                <a:latin typeface="Times New Roman"/>
                <a:ea typeface="Times New Roman"/>
                <a:cs typeface="Times New Roman"/>
                <a:sym typeface="Times New Roman"/>
              </a:defRPr>
            </a:lvl3pPr>
            <a:lvl4pPr marL="1386962" marR="0" lvl="3" indent="0" algn="l" rtl="0">
              <a:spcBef>
                <a:spcPts val="0"/>
              </a:spcBef>
              <a:spcAft>
                <a:spcPts val="0"/>
              </a:spcAft>
              <a:buNone/>
              <a:defRPr sz="2800" b="0" i="0" u="none" strike="noStrike" cap="none">
                <a:solidFill>
                  <a:schemeClr val="dk1"/>
                </a:solidFill>
                <a:latin typeface="Times New Roman"/>
                <a:ea typeface="Times New Roman"/>
                <a:cs typeface="Times New Roman"/>
                <a:sym typeface="Times New Roman"/>
              </a:defRPr>
            </a:lvl4pPr>
            <a:lvl5pPr marL="1849283" marR="0" lvl="4" indent="0" algn="l" rtl="0">
              <a:spcBef>
                <a:spcPts val="0"/>
              </a:spcBef>
              <a:spcAft>
                <a:spcPts val="0"/>
              </a:spcAft>
              <a:buNone/>
              <a:defRPr sz="2800" b="0" i="0" u="none" strike="noStrike" cap="none">
                <a:solidFill>
                  <a:schemeClr val="dk1"/>
                </a:solidFill>
                <a:latin typeface="Times New Roman"/>
                <a:ea typeface="Times New Roman"/>
                <a:cs typeface="Times New Roman"/>
                <a:sym typeface="Times New Roman"/>
              </a:defRPr>
            </a:lvl5pPr>
            <a:lvl6pPr marL="2311603" marR="0" lvl="5" indent="0" algn="l" rtl="0">
              <a:spcBef>
                <a:spcPts val="0"/>
              </a:spcBef>
              <a:buNone/>
              <a:defRPr sz="2800" b="0" i="0" u="none" strike="noStrike" cap="none">
                <a:solidFill>
                  <a:schemeClr val="dk1"/>
                </a:solidFill>
                <a:latin typeface="Times New Roman"/>
                <a:ea typeface="Times New Roman"/>
                <a:cs typeface="Times New Roman"/>
                <a:sym typeface="Times New Roman"/>
              </a:defRPr>
            </a:lvl6pPr>
            <a:lvl7pPr marL="2773924" marR="0" lvl="6" indent="0" algn="l" rtl="0">
              <a:spcBef>
                <a:spcPts val="0"/>
              </a:spcBef>
              <a:buNone/>
              <a:defRPr sz="2800" b="0" i="0" u="none" strike="noStrike" cap="none">
                <a:solidFill>
                  <a:schemeClr val="dk1"/>
                </a:solidFill>
                <a:latin typeface="Times New Roman"/>
                <a:ea typeface="Times New Roman"/>
                <a:cs typeface="Times New Roman"/>
                <a:sym typeface="Times New Roman"/>
              </a:defRPr>
            </a:lvl7pPr>
            <a:lvl8pPr marL="3236244" marR="0" lvl="7" indent="0" algn="l" rtl="0">
              <a:spcBef>
                <a:spcPts val="0"/>
              </a:spcBef>
              <a:buNone/>
              <a:defRPr sz="2800" b="0" i="0" u="none" strike="noStrike" cap="none">
                <a:solidFill>
                  <a:schemeClr val="dk1"/>
                </a:solidFill>
                <a:latin typeface="Times New Roman"/>
                <a:ea typeface="Times New Roman"/>
                <a:cs typeface="Times New Roman"/>
                <a:sym typeface="Times New Roman"/>
              </a:defRPr>
            </a:lvl8pPr>
            <a:lvl9pPr marL="3698565" marR="0" lvl="8" indent="0" algn="l" rtl="0">
              <a:spcBef>
                <a:spcPts val="0"/>
              </a:spcBef>
              <a:buNone/>
              <a:defRPr sz="2800" b="0" i="0" u="none" strike="noStrike" cap="none">
                <a:solidFill>
                  <a:schemeClr val="dk1"/>
                </a:solidFill>
                <a:latin typeface="Times New Roman"/>
                <a:ea typeface="Times New Roman"/>
                <a:cs typeface="Times New Roman"/>
                <a:sym typeface="Times New Roman"/>
              </a:defRPr>
            </a:lvl9pPr>
          </a:lstStyle>
          <a:p>
            <a:endParaRPr/>
          </a:p>
        </p:txBody>
      </p:sp>
      <p:sp>
        <p:nvSpPr>
          <p:cNvPr id="4" name="Shape 4"/>
          <p:cNvSpPr txBox="1">
            <a:spLocks noGrp="1"/>
          </p:cNvSpPr>
          <p:nvPr>
            <p:ph type="dt" idx="10"/>
          </p:nvPr>
        </p:nvSpPr>
        <p:spPr>
          <a:xfrm>
            <a:off x="4024093" y="0"/>
            <a:ext cx="3078383" cy="469745"/>
          </a:xfrm>
          <a:prstGeom prst="rect">
            <a:avLst/>
          </a:prstGeom>
          <a:noFill/>
          <a:ln>
            <a:noFill/>
          </a:ln>
        </p:spPr>
        <p:txBody>
          <a:bodyPr lIns="92449" tIns="92449" rIns="92449" bIns="92449" anchor="t" anchorCtr="0"/>
          <a:lstStyle>
            <a:lvl1pPr marL="0" marR="0" lvl="0" indent="0" algn="r" rtl="0">
              <a:spcBef>
                <a:spcPts val="0"/>
              </a:spcBef>
              <a:spcAft>
                <a:spcPts val="0"/>
              </a:spcAft>
              <a:buClr>
                <a:schemeClr val="dk1"/>
              </a:buClr>
              <a:buFont typeface="Times New Roman"/>
              <a:buNone/>
              <a:defRPr sz="1200" b="0" i="0" u="none" strike="noStrike" cap="none">
                <a:solidFill>
                  <a:schemeClr val="dk1"/>
                </a:solidFill>
                <a:latin typeface="Times New Roman"/>
                <a:ea typeface="Times New Roman"/>
                <a:cs typeface="Times New Roman"/>
                <a:sym typeface="Times New Roman"/>
              </a:defRPr>
            </a:lvl1pPr>
            <a:lvl2pPr marL="462321" marR="0" lvl="1" indent="0" algn="l" rtl="0">
              <a:spcBef>
                <a:spcPts val="0"/>
              </a:spcBef>
              <a:spcAft>
                <a:spcPts val="0"/>
              </a:spcAft>
              <a:buNone/>
              <a:defRPr sz="2800" b="0" i="0" u="none" strike="noStrike" cap="none">
                <a:solidFill>
                  <a:schemeClr val="dk1"/>
                </a:solidFill>
                <a:latin typeface="Times New Roman"/>
                <a:ea typeface="Times New Roman"/>
                <a:cs typeface="Times New Roman"/>
                <a:sym typeface="Times New Roman"/>
              </a:defRPr>
            </a:lvl2pPr>
            <a:lvl3pPr marL="924641" marR="0" lvl="2" indent="0" algn="l" rtl="0">
              <a:spcBef>
                <a:spcPts val="0"/>
              </a:spcBef>
              <a:spcAft>
                <a:spcPts val="0"/>
              </a:spcAft>
              <a:buNone/>
              <a:defRPr sz="2800" b="0" i="0" u="none" strike="noStrike" cap="none">
                <a:solidFill>
                  <a:schemeClr val="dk1"/>
                </a:solidFill>
                <a:latin typeface="Times New Roman"/>
                <a:ea typeface="Times New Roman"/>
                <a:cs typeface="Times New Roman"/>
                <a:sym typeface="Times New Roman"/>
              </a:defRPr>
            </a:lvl3pPr>
            <a:lvl4pPr marL="1386962" marR="0" lvl="3" indent="0" algn="l" rtl="0">
              <a:spcBef>
                <a:spcPts val="0"/>
              </a:spcBef>
              <a:spcAft>
                <a:spcPts val="0"/>
              </a:spcAft>
              <a:buNone/>
              <a:defRPr sz="2800" b="0" i="0" u="none" strike="noStrike" cap="none">
                <a:solidFill>
                  <a:schemeClr val="dk1"/>
                </a:solidFill>
                <a:latin typeface="Times New Roman"/>
                <a:ea typeface="Times New Roman"/>
                <a:cs typeface="Times New Roman"/>
                <a:sym typeface="Times New Roman"/>
              </a:defRPr>
            </a:lvl4pPr>
            <a:lvl5pPr marL="1849283" marR="0" lvl="4" indent="0" algn="l" rtl="0">
              <a:spcBef>
                <a:spcPts val="0"/>
              </a:spcBef>
              <a:spcAft>
                <a:spcPts val="0"/>
              </a:spcAft>
              <a:buNone/>
              <a:defRPr sz="2800" b="0" i="0" u="none" strike="noStrike" cap="none">
                <a:solidFill>
                  <a:schemeClr val="dk1"/>
                </a:solidFill>
                <a:latin typeface="Times New Roman"/>
                <a:ea typeface="Times New Roman"/>
                <a:cs typeface="Times New Roman"/>
                <a:sym typeface="Times New Roman"/>
              </a:defRPr>
            </a:lvl5pPr>
            <a:lvl6pPr marL="2311603" marR="0" lvl="5" indent="0" algn="l" rtl="0">
              <a:spcBef>
                <a:spcPts val="0"/>
              </a:spcBef>
              <a:buNone/>
              <a:defRPr sz="2800" b="0" i="0" u="none" strike="noStrike" cap="none">
                <a:solidFill>
                  <a:schemeClr val="dk1"/>
                </a:solidFill>
                <a:latin typeface="Times New Roman"/>
                <a:ea typeface="Times New Roman"/>
                <a:cs typeface="Times New Roman"/>
                <a:sym typeface="Times New Roman"/>
              </a:defRPr>
            </a:lvl6pPr>
            <a:lvl7pPr marL="2773924" marR="0" lvl="6" indent="0" algn="l" rtl="0">
              <a:spcBef>
                <a:spcPts val="0"/>
              </a:spcBef>
              <a:buNone/>
              <a:defRPr sz="2800" b="0" i="0" u="none" strike="noStrike" cap="none">
                <a:solidFill>
                  <a:schemeClr val="dk1"/>
                </a:solidFill>
                <a:latin typeface="Times New Roman"/>
                <a:ea typeface="Times New Roman"/>
                <a:cs typeface="Times New Roman"/>
                <a:sym typeface="Times New Roman"/>
              </a:defRPr>
            </a:lvl7pPr>
            <a:lvl8pPr marL="3236244" marR="0" lvl="7" indent="0" algn="l" rtl="0">
              <a:spcBef>
                <a:spcPts val="0"/>
              </a:spcBef>
              <a:buNone/>
              <a:defRPr sz="2800" b="0" i="0" u="none" strike="noStrike" cap="none">
                <a:solidFill>
                  <a:schemeClr val="dk1"/>
                </a:solidFill>
                <a:latin typeface="Times New Roman"/>
                <a:ea typeface="Times New Roman"/>
                <a:cs typeface="Times New Roman"/>
                <a:sym typeface="Times New Roman"/>
              </a:defRPr>
            </a:lvl8pPr>
            <a:lvl9pPr marL="3698565" marR="0" lvl="8" indent="0" algn="l" rtl="0">
              <a:spcBef>
                <a:spcPts val="0"/>
              </a:spcBef>
              <a:buNone/>
              <a:defRPr sz="2800" b="0" i="0" u="none" strike="noStrike" cap="none">
                <a:solidFill>
                  <a:schemeClr val="dk1"/>
                </a:solidFill>
                <a:latin typeface="Times New Roman"/>
                <a:ea typeface="Times New Roman"/>
                <a:cs typeface="Times New Roman"/>
                <a:sym typeface="Times New Roman"/>
              </a:defRPr>
            </a:lvl9pPr>
          </a:lstStyle>
          <a:p>
            <a:endParaRPr/>
          </a:p>
        </p:txBody>
      </p:sp>
      <p:sp>
        <p:nvSpPr>
          <p:cNvPr id="5" name="Shape 5"/>
          <p:cNvSpPr>
            <a:spLocks noGrp="1" noRot="1" noChangeAspect="1"/>
          </p:cNvSpPr>
          <p:nvPr>
            <p:ph type="sldImg" idx="3"/>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947318" y="4460167"/>
            <a:ext cx="5207837" cy="4224494"/>
          </a:xfrm>
          <a:prstGeom prst="rect">
            <a:avLst/>
          </a:prstGeom>
          <a:noFill/>
          <a:ln>
            <a:noFill/>
          </a:ln>
        </p:spPr>
        <p:txBody>
          <a:bodyPr lIns="92449" tIns="92449" rIns="92449" bIns="92449" anchor="t" anchorCtr="0"/>
          <a:lstStyle>
            <a:lvl1pPr marL="0" marR="0" lvl="0" indent="0" algn="l" rtl="0">
              <a:spcBef>
                <a:spcPts val="36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36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36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36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36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918732"/>
            <a:ext cx="3078383" cy="469744"/>
          </a:xfrm>
          <a:prstGeom prst="rect">
            <a:avLst/>
          </a:prstGeom>
          <a:noFill/>
          <a:ln>
            <a:noFill/>
          </a:ln>
        </p:spPr>
        <p:txBody>
          <a:bodyPr lIns="92449" tIns="92449" rIns="92449" bIns="92449" anchor="b" anchorCtr="0"/>
          <a:lstStyle>
            <a:lvl1pPr marL="0" marR="0" lvl="0" indent="0" algn="l" rtl="0">
              <a:spcBef>
                <a:spcPts val="0"/>
              </a:spcBef>
              <a:spcAft>
                <a:spcPts val="0"/>
              </a:spcAft>
              <a:buClr>
                <a:schemeClr val="dk1"/>
              </a:buClr>
              <a:buFont typeface="Times New Roman"/>
              <a:buNone/>
              <a:defRPr sz="1200" b="0" i="0" u="none" strike="noStrike" cap="none">
                <a:solidFill>
                  <a:schemeClr val="dk1"/>
                </a:solidFill>
                <a:latin typeface="Times New Roman"/>
                <a:ea typeface="Times New Roman"/>
                <a:cs typeface="Times New Roman"/>
                <a:sym typeface="Times New Roman"/>
              </a:defRPr>
            </a:lvl1pPr>
            <a:lvl2pPr marL="462321" marR="0" lvl="1" indent="0" algn="l" rtl="0">
              <a:spcBef>
                <a:spcPts val="0"/>
              </a:spcBef>
              <a:spcAft>
                <a:spcPts val="0"/>
              </a:spcAft>
              <a:buNone/>
              <a:defRPr sz="2800" b="0" i="0" u="none" strike="noStrike" cap="none">
                <a:solidFill>
                  <a:schemeClr val="dk1"/>
                </a:solidFill>
                <a:latin typeface="Times New Roman"/>
                <a:ea typeface="Times New Roman"/>
                <a:cs typeface="Times New Roman"/>
                <a:sym typeface="Times New Roman"/>
              </a:defRPr>
            </a:lvl2pPr>
            <a:lvl3pPr marL="924641" marR="0" lvl="2" indent="0" algn="l" rtl="0">
              <a:spcBef>
                <a:spcPts val="0"/>
              </a:spcBef>
              <a:spcAft>
                <a:spcPts val="0"/>
              </a:spcAft>
              <a:buNone/>
              <a:defRPr sz="2800" b="0" i="0" u="none" strike="noStrike" cap="none">
                <a:solidFill>
                  <a:schemeClr val="dk1"/>
                </a:solidFill>
                <a:latin typeface="Times New Roman"/>
                <a:ea typeface="Times New Roman"/>
                <a:cs typeface="Times New Roman"/>
                <a:sym typeface="Times New Roman"/>
              </a:defRPr>
            </a:lvl3pPr>
            <a:lvl4pPr marL="1386962" marR="0" lvl="3" indent="0" algn="l" rtl="0">
              <a:spcBef>
                <a:spcPts val="0"/>
              </a:spcBef>
              <a:spcAft>
                <a:spcPts val="0"/>
              </a:spcAft>
              <a:buNone/>
              <a:defRPr sz="2800" b="0" i="0" u="none" strike="noStrike" cap="none">
                <a:solidFill>
                  <a:schemeClr val="dk1"/>
                </a:solidFill>
                <a:latin typeface="Times New Roman"/>
                <a:ea typeface="Times New Roman"/>
                <a:cs typeface="Times New Roman"/>
                <a:sym typeface="Times New Roman"/>
              </a:defRPr>
            </a:lvl4pPr>
            <a:lvl5pPr marL="1849283" marR="0" lvl="4" indent="0" algn="l" rtl="0">
              <a:spcBef>
                <a:spcPts val="0"/>
              </a:spcBef>
              <a:spcAft>
                <a:spcPts val="0"/>
              </a:spcAft>
              <a:buNone/>
              <a:defRPr sz="2800" b="0" i="0" u="none" strike="noStrike" cap="none">
                <a:solidFill>
                  <a:schemeClr val="dk1"/>
                </a:solidFill>
                <a:latin typeface="Times New Roman"/>
                <a:ea typeface="Times New Roman"/>
                <a:cs typeface="Times New Roman"/>
                <a:sym typeface="Times New Roman"/>
              </a:defRPr>
            </a:lvl5pPr>
            <a:lvl6pPr marL="2311603" marR="0" lvl="5" indent="0" algn="l" rtl="0">
              <a:spcBef>
                <a:spcPts val="0"/>
              </a:spcBef>
              <a:buNone/>
              <a:defRPr sz="2800" b="0" i="0" u="none" strike="noStrike" cap="none">
                <a:solidFill>
                  <a:schemeClr val="dk1"/>
                </a:solidFill>
                <a:latin typeface="Times New Roman"/>
                <a:ea typeface="Times New Roman"/>
                <a:cs typeface="Times New Roman"/>
                <a:sym typeface="Times New Roman"/>
              </a:defRPr>
            </a:lvl6pPr>
            <a:lvl7pPr marL="2773924" marR="0" lvl="6" indent="0" algn="l" rtl="0">
              <a:spcBef>
                <a:spcPts val="0"/>
              </a:spcBef>
              <a:buNone/>
              <a:defRPr sz="2800" b="0" i="0" u="none" strike="noStrike" cap="none">
                <a:solidFill>
                  <a:schemeClr val="dk1"/>
                </a:solidFill>
                <a:latin typeface="Times New Roman"/>
                <a:ea typeface="Times New Roman"/>
                <a:cs typeface="Times New Roman"/>
                <a:sym typeface="Times New Roman"/>
              </a:defRPr>
            </a:lvl7pPr>
            <a:lvl8pPr marL="3236244" marR="0" lvl="7" indent="0" algn="l" rtl="0">
              <a:spcBef>
                <a:spcPts val="0"/>
              </a:spcBef>
              <a:buNone/>
              <a:defRPr sz="2800" b="0" i="0" u="none" strike="noStrike" cap="none">
                <a:solidFill>
                  <a:schemeClr val="dk1"/>
                </a:solidFill>
                <a:latin typeface="Times New Roman"/>
                <a:ea typeface="Times New Roman"/>
                <a:cs typeface="Times New Roman"/>
                <a:sym typeface="Times New Roman"/>
              </a:defRPr>
            </a:lvl8pPr>
            <a:lvl9pPr marL="3698565" marR="0" lvl="8" indent="0" algn="l" rtl="0">
              <a:spcBef>
                <a:spcPts val="0"/>
              </a:spcBef>
              <a:buNone/>
              <a:defRPr sz="2800" b="0" i="0" u="none" strike="noStrike" cap="none">
                <a:solidFill>
                  <a:schemeClr val="dk1"/>
                </a:solidFill>
                <a:latin typeface="Times New Roman"/>
                <a:ea typeface="Times New Roman"/>
                <a:cs typeface="Times New Roman"/>
                <a:sym typeface="Times New Roman"/>
              </a:defRPr>
            </a:lvl9pPr>
          </a:lstStyle>
          <a:p>
            <a:endParaRPr/>
          </a:p>
        </p:txBody>
      </p:sp>
      <p:sp>
        <p:nvSpPr>
          <p:cNvPr id="8" name="Shape 8"/>
          <p:cNvSpPr txBox="1">
            <a:spLocks noGrp="1"/>
          </p:cNvSpPr>
          <p:nvPr>
            <p:ph type="sldNum" idx="12"/>
          </p:nvPr>
        </p:nvSpPr>
        <p:spPr>
          <a:xfrm>
            <a:off x="4024093" y="8918732"/>
            <a:ext cx="3078383" cy="469744"/>
          </a:xfrm>
          <a:prstGeom prst="rect">
            <a:avLst/>
          </a:prstGeom>
          <a:noFill/>
          <a:ln>
            <a:noFill/>
          </a:ln>
        </p:spPr>
        <p:txBody>
          <a:bodyPr lIns="92449" tIns="46212" rIns="92449" bIns="46212" anchor="b" anchorCtr="0">
            <a:noAutofit/>
          </a:bodyPr>
          <a:lstStyle/>
          <a:p>
            <a:pPr algn="r">
              <a:buSzPct val="25000"/>
            </a:pPr>
            <a:fld id="{00000000-1234-1234-1234-123412341234}" type="slidenum">
              <a:rPr lang="en-US" sz="1200" smtClean="0">
                <a:solidFill>
                  <a:schemeClr val="dk1"/>
                </a:solidFill>
                <a:latin typeface="Times New Roman"/>
                <a:ea typeface="Times New Roman"/>
                <a:cs typeface="Times New Roman"/>
                <a:sym typeface="Times New Roman"/>
              </a:rPr>
              <a:pPr algn="r">
                <a:buSzPct val="25000"/>
              </a:pPr>
              <a:t>‹#›</a:t>
            </a:fld>
            <a:endParaRPr lang="en-US" sz="1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4830958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sldNum" idx="12"/>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1</a:t>
            </a:fld>
            <a:endParaRPr lang="en-US" sz="1200">
              <a:solidFill>
                <a:schemeClr val="dk1"/>
              </a:solidFill>
              <a:latin typeface="Times New Roman"/>
              <a:ea typeface="Times New Roman"/>
              <a:cs typeface="Times New Roman"/>
              <a:sym typeface="Times New Roman"/>
            </a:endParaRPr>
          </a:p>
        </p:txBody>
      </p:sp>
      <p:sp>
        <p:nvSpPr>
          <p:cNvPr id="134" name="Shape 134"/>
          <p:cNvSpPr txBox="1"/>
          <p:nvPr/>
        </p:nvSpPr>
        <p:spPr>
          <a:xfrm>
            <a:off x="0" y="8918732"/>
            <a:ext cx="3078383" cy="469744"/>
          </a:xfrm>
          <a:prstGeom prst="rect">
            <a:avLst/>
          </a:prstGeom>
          <a:noFill/>
          <a:ln>
            <a:noFill/>
          </a:ln>
        </p:spPr>
        <p:txBody>
          <a:bodyPr lIns="92449" tIns="46212" rIns="92449" bIns="46212" anchor="b" anchorCtr="0">
            <a:noAutofit/>
          </a:bodyPr>
          <a:lstStyle/>
          <a:p>
            <a:pPr>
              <a:buClr>
                <a:schemeClr val="dk1"/>
              </a:buClr>
              <a:buSzPct val="25000"/>
            </a:pPr>
            <a:r>
              <a:rPr lang="en-US" sz="1200">
                <a:solidFill>
                  <a:schemeClr val="dk1"/>
                </a:solidFill>
                <a:latin typeface="Times New Roman"/>
                <a:ea typeface="Times New Roman"/>
                <a:cs typeface="Times New Roman"/>
                <a:sym typeface="Times New Roman"/>
              </a:rPr>
              <a:t>MYSPP Awareness Presentation</a:t>
            </a:r>
          </a:p>
        </p:txBody>
      </p:sp>
      <p:sp>
        <p:nvSpPr>
          <p:cNvPr id="135" name="Shape 135"/>
          <p:cNvSpPr txBox="1"/>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1</a:t>
            </a:fld>
            <a:endParaRPr lang="en-US" sz="1200">
              <a:solidFill>
                <a:schemeClr val="dk1"/>
              </a:solidFill>
              <a:latin typeface="Times New Roman"/>
              <a:ea typeface="Times New Roman"/>
              <a:cs typeface="Times New Roman"/>
              <a:sym typeface="Times New Roman"/>
            </a:endParaRPr>
          </a:p>
        </p:txBody>
      </p:sp>
      <p:sp>
        <p:nvSpPr>
          <p:cNvPr id="136" name="Shape 136"/>
          <p:cNvSpPr>
            <a:spLocks noGrp="1" noRot="1" noChangeAspect="1"/>
          </p:cNvSpPr>
          <p:nvPr>
            <p:ph type="sldImg" idx="2"/>
          </p:nvPr>
        </p:nvSpPr>
        <p:spPr>
          <a:xfrm>
            <a:off x="1117600" y="547688"/>
            <a:ext cx="4868863" cy="273843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7" name="Shape 137"/>
          <p:cNvSpPr txBox="1">
            <a:spLocks noGrp="1"/>
          </p:cNvSpPr>
          <p:nvPr>
            <p:ph type="body" idx="1"/>
          </p:nvPr>
        </p:nvSpPr>
        <p:spPr>
          <a:xfrm>
            <a:off x="472855" y="3520678"/>
            <a:ext cx="6235574" cy="5406069"/>
          </a:xfrm>
          <a:prstGeom prst="rect">
            <a:avLst/>
          </a:prstGeom>
          <a:noFill/>
          <a:ln>
            <a:noFill/>
          </a:ln>
        </p:spPr>
        <p:txBody>
          <a:bodyPr lIns="92449" tIns="46212" rIns="92449" bIns="46212" anchor="t" anchorCtr="0">
            <a:noAutofit/>
          </a:bodyPr>
          <a:lstStyle/>
          <a:p>
            <a:pPr>
              <a:spcBef>
                <a:spcPts val="0"/>
              </a:spcBef>
              <a:buSzPct val="25000"/>
            </a:pPr>
            <a:endParaRPr>
              <a:solidFill>
                <a:srgbClr val="000000"/>
              </a:solidFill>
            </a:endParaRPr>
          </a:p>
        </p:txBody>
      </p:sp>
    </p:spTree>
    <p:extLst>
      <p:ext uri="{BB962C8B-B14F-4D97-AF65-F5344CB8AC3E}">
        <p14:creationId xmlns:p14="http://schemas.microsoft.com/office/powerpoint/2010/main" val="2594661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Times New Roman"/>
                <a:ea typeface="Times New Roman"/>
                <a:cs typeface="Times New Roman"/>
                <a:sym typeface="Times New Roman"/>
              </a:rPr>
              <a:pPr algn="r">
                <a:buSzPct val="25000"/>
              </a:pPr>
              <a:t>17</a:t>
            </a:fld>
            <a:endParaRPr lang="en-US" sz="1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46544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sldNum" idx="12"/>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18</a:t>
            </a:fld>
            <a:endParaRPr lang="en-US" sz="1200">
              <a:solidFill>
                <a:schemeClr val="dk1"/>
              </a:solidFill>
              <a:latin typeface="Times New Roman"/>
              <a:ea typeface="Times New Roman"/>
              <a:cs typeface="Times New Roman"/>
              <a:sym typeface="Times New Roman"/>
            </a:endParaRPr>
          </a:p>
        </p:txBody>
      </p:sp>
      <p:sp>
        <p:nvSpPr>
          <p:cNvPr id="314" name="Shape 314"/>
          <p:cNvSpPr txBox="1"/>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18</a:t>
            </a:fld>
            <a:endParaRPr lang="en-US" sz="1200">
              <a:solidFill>
                <a:schemeClr val="dk1"/>
              </a:solidFill>
              <a:latin typeface="Times New Roman"/>
              <a:ea typeface="Times New Roman"/>
              <a:cs typeface="Times New Roman"/>
              <a:sym typeface="Times New Roman"/>
            </a:endParaRPr>
          </a:p>
        </p:txBody>
      </p:sp>
      <p:sp>
        <p:nvSpPr>
          <p:cNvPr id="315" name="Shape 315"/>
          <p:cNvSpPr>
            <a:spLocks noGrp="1" noRot="1" noChangeAspect="1"/>
          </p:cNvSpPr>
          <p:nvPr>
            <p:ph type="sldImg" idx="2"/>
          </p:nvPr>
        </p:nvSpPr>
        <p:spPr>
          <a:xfrm>
            <a:off x="392113" y="709613"/>
            <a:ext cx="6318250" cy="355441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6" name="Shape 316"/>
          <p:cNvSpPr txBox="1">
            <a:spLocks noGrp="1"/>
          </p:cNvSpPr>
          <p:nvPr>
            <p:ph type="body" idx="1"/>
          </p:nvPr>
        </p:nvSpPr>
        <p:spPr>
          <a:xfrm>
            <a:off x="1026128" y="4460167"/>
            <a:ext cx="5207837" cy="4224494"/>
          </a:xfrm>
          <a:prstGeom prst="rect">
            <a:avLst/>
          </a:prstGeom>
          <a:noFill/>
          <a:ln>
            <a:noFill/>
          </a:ln>
        </p:spPr>
        <p:txBody>
          <a:bodyPr lIns="92449" tIns="46212" rIns="92449" bIns="46212" anchor="t" anchorCtr="0">
            <a:noAutofit/>
          </a:bodyPr>
          <a:lstStyle/>
          <a:p>
            <a:pPr>
              <a:spcBef>
                <a:spcPts val="0"/>
              </a:spcBef>
              <a:buSzPct val="25000"/>
            </a:pPr>
            <a:endParaRPr/>
          </a:p>
        </p:txBody>
      </p:sp>
    </p:spTree>
    <p:extLst>
      <p:ext uri="{BB962C8B-B14F-4D97-AF65-F5344CB8AC3E}">
        <p14:creationId xmlns:p14="http://schemas.microsoft.com/office/powerpoint/2010/main" val="2237870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947318" y="4460167"/>
            <a:ext cx="5207837" cy="4224494"/>
          </a:xfrm>
          <a:prstGeom prst="rect">
            <a:avLst/>
          </a:prstGeom>
        </p:spPr>
        <p:txBody>
          <a:bodyPr lIns="92449" tIns="92449" rIns="92449" bIns="92449" anchor="t" anchorCtr="0">
            <a:noAutofit/>
          </a:bodyPr>
          <a:lstStyle/>
          <a:p>
            <a:pPr>
              <a:spcBef>
                <a:spcPts val="0"/>
              </a:spcBef>
            </a:pPr>
            <a:endParaRPr/>
          </a:p>
        </p:txBody>
      </p:sp>
      <p:sp>
        <p:nvSpPr>
          <p:cNvPr id="266" name="Shape 266"/>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0848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sldNum" idx="12"/>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22</a:t>
            </a:fld>
            <a:endParaRPr lang="en-US" sz="1200">
              <a:solidFill>
                <a:schemeClr val="dk1"/>
              </a:solidFill>
              <a:latin typeface="Times New Roman"/>
              <a:ea typeface="Times New Roman"/>
              <a:cs typeface="Times New Roman"/>
              <a:sym typeface="Times New Roman"/>
            </a:endParaRPr>
          </a:p>
        </p:txBody>
      </p:sp>
      <p:sp>
        <p:nvSpPr>
          <p:cNvPr id="465" name="Shape 465"/>
          <p:cNvSpPr txBox="1"/>
          <p:nvPr/>
        </p:nvSpPr>
        <p:spPr>
          <a:xfrm>
            <a:off x="0" y="8918732"/>
            <a:ext cx="3078383" cy="469744"/>
          </a:xfrm>
          <a:prstGeom prst="rect">
            <a:avLst/>
          </a:prstGeom>
          <a:noFill/>
          <a:ln>
            <a:noFill/>
          </a:ln>
        </p:spPr>
        <p:txBody>
          <a:bodyPr lIns="92449" tIns="46212" rIns="92449" bIns="46212" anchor="b" anchorCtr="0">
            <a:noAutofit/>
          </a:bodyPr>
          <a:lstStyle/>
          <a:p>
            <a:pPr>
              <a:buClr>
                <a:schemeClr val="dk1"/>
              </a:buClr>
              <a:buSzPct val="25000"/>
            </a:pPr>
            <a:r>
              <a:rPr lang="en-US" sz="1200">
                <a:solidFill>
                  <a:schemeClr val="dk1"/>
                </a:solidFill>
                <a:latin typeface="Times New Roman"/>
                <a:ea typeface="Times New Roman"/>
                <a:cs typeface="Times New Roman"/>
                <a:sym typeface="Times New Roman"/>
              </a:rPr>
              <a:t>MYSPP Awareness Presentation</a:t>
            </a:r>
          </a:p>
        </p:txBody>
      </p:sp>
      <p:sp>
        <p:nvSpPr>
          <p:cNvPr id="466" name="Shape 466"/>
          <p:cNvSpPr txBox="1"/>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22</a:t>
            </a:fld>
            <a:endParaRPr lang="en-US" sz="1200">
              <a:solidFill>
                <a:schemeClr val="dk1"/>
              </a:solidFill>
              <a:latin typeface="Times New Roman"/>
              <a:ea typeface="Times New Roman"/>
              <a:cs typeface="Times New Roman"/>
              <a:sym typeface="Times New Roman"/>
            </a:endParaRPr>
          </a:p>
        </p:txBody>
      </p:sp>
      <p:sp>
        <p:nvSpPr>
          <p:cNvPr id="467" name="Shape 467"/>
          <p:cNvSpPr>
            <a:spLocks noGrp="1" noRot="1" noChangeAspect="1"/>
          </p:cNvSpPr>
          <p:nvPr>
            <p:ph type="sldImg" idx="2"/>
          </p:nvPr>
        </p:nvSpPr>
        <p:spPr>
          <a:xfrm>
            <a:off x="382588" y="461963"/>
            <a:ext cx="6259512" cy="35210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68" name="Shape 468"/>
          <p:cNvSpPr txBox="1">
            <a:spLocks noGrp="1"/>
          </p:cNvSpPr>
          <p:nvPr>
            <p:ph type="body" idx="1"/>
          </p:nvPr>
        </p:nvSpPr>
        <p:spPr>
          <a:xfrm>
            <a:off x="947318" y="4155555"/>
            <a:ext cx="5207837" cy="4694236"/>
          </a:xfrm>
          <a:prstGeom prst="rect">
            <a:avLst/>
          </a:prstGeom>
          <a:noFill/>
          <a:ln>
            <a:noFill/>
          </a:ln>
        </p:spPr>
        <p:txBody>
          <a:bodyPr lIns="92449" tIns="46212" rIns="92449" bIns="46212" anchor="t" anchorCtr="0">
            <a:noAutofit/>
          </a:bodyPr>
          <a:lstStyle/>
          <a:p>
            <a:pPr>
              <a:spcBef>
                <a:spcPts val="0"/>
              </a:spcBef>
              <a:buSzPct val="25000"/>
            </a:pPr>
            <a:endParaRPr sz="1100"/>
          </a:p>
          <a:p>
            <a:pPr marL="231160" indent="-231160">
              <a:spcBef>
                <a:spcPts val="334"/>
              </a:spcBef>
              <a:buClr>
                <a:schemeClr val="dk1"/>
              </a:buClr>
              <a:buSzPct val="100000"/>
            </a:pPr>
            <a:endParaRPr sz="1100">
              <a:solidFill>
                <a:srgbClr val="000000"/>
              </a:solidFill>
            </a:endParaRPr>
          </a:p>
          <a:p>
            <a:pPr marL="231160" indent="-231160">
              <a:spcBef>
                <a:spcPts val="334"/>
              </a:spcBef>
              <a:buClr>
                <a:schemeClr val="dk1"/>
              </a:buClr>
              <a:buSzPct val="100000"/>
            </a:pPr>
            <a:endParaRPr sz="1100">
              <a:solidFill>
                <a:srgbClr val="000000"/>
              </a:solidFill>
            </a:endParaRPr>
          </a:p>
          <a:p>
            <a:pPr>
              <a:spcBef>
                <a:spcPts val="334"/>
              </a:spcBef>
              <a:buSzPct val="25000"/>
            </a:pPr>
            <a:endParaRPr sz="1100">
              <a:solidFill>
                <a:srgbClr val="000000"/>
              </a:solidFill>
            </a:endParaRPr>
          </a:p>
        </p:txBody>
      </p:sp>
    </p:spTree>
    <p:extLst>
      <p:ext uri="{BB962C8B-B14F-4D97-AF65-F5344CB8AC3E}">
        <p14:creationId xmlns:p14="http://schemas.microsoft.com/office/powerpoint/2010/main" val="649628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Times New Roman"/>
                <a:ea typeface="Times New Roman"/>
                <a:cs typeface="Times New Roman"/>
                <a:sym typeface="Times New Roman"/>
              </a:rPr>
              <a:pPr algn="r">
                <a:buSzPct val="25000"/>
              </a:pPr>
              <a:t>24</a:t>
            </a:fld>
            <a:endParaRPr lang="en-US" sz="1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278798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6" name="Shape 376"/>
          <p:cNvSpPr txBox="1">
            <a:spLocks noGrp="1"/>
          </p:cNvSpPr>
          <p:nvPr>
            <p:ph type="body" idx="1"/>
          </p:nvPr>
        </p:nvSpPr>
        <p:spPr>
          <a:xfrm>
            <a:off x="947318" y="4460167"/>
            <a:ext cx="5207837" cy="4224494"/>
          </a:xfrm>
          <a:prstGeom prst="rect">
            <a:avLst/>
          </a:prstGeom>
          <a:noFill/>
          <a:ln>
            <a:noFill/>
          </a:ln>
        </p:spPr>
        <p:txBody>
          <a:bodyPr lIns="92449" tIns="46212" rIns="92449" bIns="46212" anchor="t" anchorCtr="0">
            <a:noAutofit/>
          </a:bodyPr>
          <a:lstStyle/>
          <a:p>
            <a:pPr>
              <a:spcBef>
                <a:spcPts val="0"/>
              </a:spcBef>
              <a:buSzPct val="25000"/>
            </a:pPr>
            <a:r>
              <a:rPr lang="en-US"/>
              <a:t>more than sad video</a:t>
            </a:r>
          </a:p>
          <a:p>
            <a:pPr>
              <a:spcBef>
                <a:spcPts val="364"/>
              </a:spcBef>
              <a:buSzPct val="25000"/>
            </a:pPr>
            <a:endParaRPr/>
          </a:p>
          <a:p>
            <a:pPr>
              <a:spcBef>
                <a:spcPts val="364"/>
              </a:spcBef>
              <a:buSzPct val="25000"/>
            </a:pPr>
            <a:r>
              <a:rPr lang="en-US"/>
              <a:t>more than sad video</a:t>
            </a:r>
          </a:p>
          <a:p>
            <a:pPr>
              <a:spcBef>
                <a:spcPts val="364"/>
              </a:spcBef>
              <a:buSzPct val="25000"/>
            </a:pPr>
            <a:endParaRPr/>
          </a:p>
        </p:txBody>
      </p:sp>
      <p:sp>
        <p:nvSpPr>
          <p:cNvPr id="377" name="Shape 377"/>
          <p:cNvSpPr txBox="1">
            <a:spLocks noGrp="1"/>
          </p:cNvSpPr>
          <p:nvPr>
            <p:ph type="ftr" idx="11"/>
          </p:nvPr>
        </p:nvSpPr>
        <p:spPr>
          <a:xfrm>
            <a:off x="0" y="8918732"/>
            <a:ext cx="3078383" cy="469744"/>
          </a:xfrm>
          <a:prstGeom prst="rect">
            <a:avLst/>
          </a:prstGeom>
          <a:noFill/>
          <a:ln>
            <a:noFill/>
          </a:ln>
        </p:spPr>
        <p:txBody>
          <a:bodyPr lIns="92449" tIns="46212" rIns="92449" bIns="46212" anchor="b" anchorCtr="0">
            <a:noAutofit/>
          </a:bodyPr>
          <a:lstStyle/>
          <a:p>
            <a:pPr>
              <a:buSzPct val="25000"/>
            </a:pPr>
            <a:r>
              <a:rPr lang="en-US"/>
              <a:t>MYSPP Awareness Presentation</a:t>
            </a:r>
          </a:p>
        </p:txBody>
      </p:sp>
      <p:sp>
        <p:nvSpPr>
          <p:cNvPr id="378" name="Shape 378"/>
          <p:cNvSpPr txBox="1">
            <a:spLocks noGrp="1"/>
          </p:cNvSpPr>
          <p:nvPr>
            <p:ph type="sldNum" idx="12"/>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27</a:t>
            </a:fld>
            <a:endParaRPr lang="en-US" sz="1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367131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sldNum" idx="12"/>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28</a:t>
            </a:fld>
            <a:endParaRPr lang="en-US" sz="1200">
              <a:solidFill>
                <a:schemeClr val="dk1"/>
              </a:solidFill>
              <a:latin typeface="Times New Roman"/>
              <a:ea typeface="Times New Roman"/>
              <a:cs typeface="Times New Roman"/>
              <a:sym typeface="Times New Roman"/>
            </a:endParaRPr>
          </a:p>
        </p:txBody>
      </p:sp>
      <p:sp>
        <p:nvSpPr>
          <p:cNvPr id="385" name="Shape 385"/>
          <p:cNvSpPr txBox="1">
            <a:spLocks noGrp="1"/>
          </p:cNvSpPr>
          <p:nvPr>
            <p:ph type="ftr" idx="11"/>
          </p:nvPr>
        </p:nvSpPr>
        <p:spPr>
          <a:xfrm>
            <a:off x="0" y="8918732"/>
            <a:ext cx="3078383" cy="469744"/>
          </a:xfrm>
          <a:prstGeom prst="rect">
            <a:avLst/>
          </a:prstGeom>
          <a:noFill/>
          <a:ln>
            <a:noFill/>
          </a:ln>
        </p:spPr>
        <p:txBody>
          <a:bodyPr lIns="92449" tIns="46212" rIns="92449" bIns="46212" anchor="b" anchorCtr="0">
            <a:noAutofit/>
          </a:bodyPr>
          <a:lstStyle/>
          <a:p>
            <a:pPr>
              <a:buSzPct val="25000"/>
            </a:pPr>
            <a:r>
              <a:rPr lang="en-US"/>
              <a:t>MYSPP Awareness Presentation</a:t>
            </a:r>
          </a:p>
        </p:txBody>
      </p:sp>
      <p:sp>
        <p:nvSpPr>
          <p:cNvPr id="386" name="Shape 386"/>
          <p:cNvSpPr txBox="1"/>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28</a:t>
            </a:fld>
            <a:endParaRPr lang="en-US" sz="1200">
              <a:solidFill>
                <a:schemeClr val="dk1"/>
              </a:solidFill>
              <a:latin typeface="Times New Roman"/>
              <a:ea typeface="Times New Roman"/>
              <a:cs typeface="Times New Roman"/>
              <a:sym typeface="Times New Roman"/>
            </a:endParaRPr>
          </a:p>
        </p:txBody>
      </p:sp>
      <p:sp>
        <p:nvSpPr>
          <p:cNvPr id="387" name="Shape 387"/>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8" name="Shape 388"/>
          <p:cNvSpPr txBox="1">
            <a:spLocks noGrp="1"/>
          </p:cNvSpPr>
          <p:nvPr>
            <p:ph type="body" idx="1"/>
          </p:nvPr>
        </p:nvSpPr>
        <p:spPr>
          <a:xfrm>
            <a:off x="849210" y="4460167"/>
            <a:ext cx="5326855" cy="4224494"/>
          </a:xfrm>
          <a:prstGeom prst="rect">
            <a:avLst/>
          </a:prstGeom>
          <a:noFill/>
          <a:ln>
            <a:noFill/>
          </a:ln>
        </p:spPr>
        <p:txBody>
          <a:bodyPr lIns="92449" tIns="46212" rIns="92449" bIns="46212" anchor="t" anchorCtr="0">
            <a:noAutofit/>
          </a:bodyPr>
          <a:lstStyle/>
          <a:p>
            <a:pPr>
              <a:spcBef>
                <a:spcPts val="0"/>
              </a:spcBef>
              <a:buSzPct val="25000"/>
            </a:pPr>
            <a:endParaRPr/>
          </a:p>
        </p:txBody>
      </p:sp>
    </p:spTree>
    <p:extLst>
      <p:ext uri="{BB962C8B-B14F-4D97-AF65-F5344CB8AC3E}">
        <p14:creationId xmlns:p14="http://schemas.microsoft.com/office/powerpoint/2010/main" val="3912041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txBox="1">
            <a:spLocks noGrp="1"/>
          </p:cNvSpPr>
          <p:nvPr>
            <p:ph type="sldNum" idx="12"/>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29</a:t>
            </a:fld>
            <a:endParaRPr lang="en-US" sz="1200">
              <a:solidFill>
                <a:schemeClr val="dk1"/>
              </a:solidFill>
              <a:latin typeface="Times New Roman"/>
              <a:ea typeface="Times New Roman"/>
              <a:cs typeface="Times New Roman"/>
              <a:sym typeface="Times New Roman"/>
            </a:endParaRPr>
          </a:p>
        </p:txBody>
      </p:sp>
      <p:sp>
        <p:nvSpPr>
          <p:cNvPr id="405" name="Shape 405"/>
          <p:cNvSpPr txBox="1">
            <a:spLocks noGrp="1"/>
          </p:cNvSpPr>
          <p:nvPr>
            <p:ph type="ftr" idx="11"/>
          </p:nvPr>
        </p:nvSpPr>
        <p:spPr>
          <a:xfrm>
            <a:off x="0" y="8918732"/>
            <a:ext cx="3078383" cy="469744"/>
          </a:xfrm>
          <a:prstGeom prst="rect">
            <a:avLst/>
          </a:prstGeom>
          <a:noFill/>
          <a:ln>
            <a:noFill/>
          </a:ln>
        </p:spPr>
        <p:txBody>
          <a:bodyPr lIns="92449" tIns="46212" rIns="92449" bIns="46212" anchor="b" anchorCtr="0">
            <a:noAutofit/>
          </a:bodyPr>
          <a:lstStyle/>
          <a:p>
            <a:pPr>
              <a:buSzPct val="25000"/>
            </a:pPr>
            <a:r>
              <a:rPr lang="en-US"/>
              <a:t>MYSPP Awareness Presentation</a:t>
            </a:r>
          </a:p>
        </p:txBody>
      </p:sp>
      <p:sp>
        <p:nvSpPr>
          <p:cNvPr id="406" name="Shape 406"/>
          <p:cNvSpPr txBox="1"/>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29</a:t>
            </a:fld>
            <a:endParaRPr lang="en-US" sz="1200">
              <a:solidFill>
                <a:schemeClr val="dk1"/>
              </a:solidFill>
              <a:latin typeface="Times New Roman"/>
              <a:ea typeface="Times New Roman"/>
              <a:cs typeface="Times New Roman"/>
              <a:sym typeface="Times New Roman"/>
            </a:endParaRPr>
          </a:p>
        </p:txBody>
      </p:sp>
      <p:sp>
        <p:nvSpPr>
          <p:cNvPr id="407" name="Shape 407"/>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08" name="Shape 408"/>
          <p:cNvSpPr txBox="1">
            <a:spLocks noGrp="1"/>
          </p:cNvSpPr>
          <p:nvPr>
            <p:ph type="body" idx="1"/>
          </p:nvPr>
        </p:nvSpPr>
        <p:spPr>
          <a:xfrm>
            <a:off x="947318" y="4460167"/>
            <a:ext cx="5207837" cy="4224494"/>
          </a:xfrm>
          <a:prstGeom prst="rect">
            <a:avLst/>
          </a:prstGeom>
          <a:noFill/>
          <a:ln>
            <a:noFill/>
          </a:ln>
        </p:spPr>
        <p:txBody>
          <a:bodyPr lIns="92449" tIns="46212" rIns="92449" bIns="46212" anchor="t" anchorCtr="0">
            <a:noAutofit/>
          </a:bodyPr>
          <a:lstStyle/>
          <a:p>
            <a:pPr>
              <a:spcBef>
                <a:spcPts val="0"/>
              </a:spcBef>
              <a:buSzPct val="25000"/>
            </a:pPr>
            <a:endParaRPr>
              <a:solidFill>
                <a:srgbClr val="000000"/>
              </a:solidFill>
            </a:endParaRPr>
          </a:p>
        </p:txBody>
      </p:sp>
    </p:spTree>
    <p:extLst>
      <p:ext uri="{BB962C8B-B14F-4D97-AF65-F5344CB8AC3E}">
        <p14:creationId xmlns:p14="http://schemas.microsoft.com/office/powerpoint/2010/main" val="1257195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txBox="1">
            <a:spLocks noGrp="1"/>
          </p:cNvSpPr>
          <p:nvPr>
            <p:ph type="sldNum" idx="12"/>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30</a:t>
            </a:fld>
            <a:endParaRPr lang="en-US" sz="1200">
              <a:solidFill>
                <a:schemeClr val="dk1"/>
              </a:solidFill>
              <a:latin typeface="Times New Roman"/>
              <a:ea typeface="Times New Roman"/>
              <a:cs typeface="Times New Roman"/>
              <a:sym typeface="Times New Roman"/>
            </a:endParaRPr>
          </a:p>
        </p:txBody>
      </p:sp>
      <p:sp>
        <p:nvSpPr>
          <p:cNvPr id="417" name="Shape 417"/>
          <p:cNvSpPr txBox="1">
            <a:spLocks noGrp="1"/>
          </p:cNvSpPr>
          <p:nvPr>
            <p:ph type="ftr" idx="11"/>
          </p:nvPr>
        </p:nvSpPr>
        <p:spPr>
          <a:xfrm>
            <a:off x="0" y="8918732"/>
            <a:ext cx="3078383" cy="469744"/>
          </a:xfrm>
          <a:prstGeom prst="rect">
            <a:avLst/>
          </a:prstGeom>
          <a:noFill/>
          <a:ln>
            <a:noFill/>
          </a:ln>
        </p:spPr>
        <p:txBody>
          <a:bodyPr lIns="92449" tIns="46212" rIns="92449" bIns="46212" anchor="b" anchorCtr="0">
            <a:noAutofit/>
          </a:bodyPr>
          <a:lstStyle/>
          <a:p>
            <a:pPr>
              <a:buSzPct val="25000"/>
            </a:pPr>
            <a:r>
              <a:rPr lang="en-US"/>
              <a:t>MYSPP Awareness Presentation</a:t>
            </a:r>
          </a:p>
        </p:txBody>
      </p:sp>
      <p:sp>
        <p:nvSpPr>
          <p:cNvPr id="418" name="Shape 418"/>
          <p:cNvSpPr txBox="1"/>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30</a:t>
            </a:fld>
            <a:endParaRPr lang="en-US" sz="1200">
              <a:solidFill>
                <a:schemeClr val="dk1"/>
              </a:solidFill>
              <a:latin typeface="Times New Roman"/>
              <a:ea typeface="Times New Roman"/>
              <a:cs typeface="Times New Roman"/>
              <a:sym typeface="Times New Roman"/>
            </a:endParaRPr>
          </a:p>
        </p:txBody>
      </p:sp>
      <p:sp>
        <p:nvSpPr>
          <p:cNvPr id="419" name="Shape 419"/>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0" name="Shape 420"/>
          <p:cNvSpPr txBox="1">
            <a:spLocks noGrp="1"/>
          </p:cNvSpPr>
          <p:nvPr>
            <p:ph type="body" idx="1"/>
          </p:nvPr>
        </p:nvSpPr>
        <p:spPr>
          <a:xfrm>
            <a:off x="694808" y="4460168"/>
            <a:ext cx="5558458" cy="4620489"/>
          </a:xfrm>
          <a:prstGeom prst="rect">
            <a:avLst/>
          </a:prstGeom>
          <a:noFill/>
          <a:ln>
            <a:noFill/>
          </a:ln>
        </p:spPr>
        <p:txBody>
          <a:bodyPr lIns="92449" tIns="46212" rIns="92449" bIns="46212" anchor="t" anchorCtr="0">
            <a:noAutofit/>
          </a:bodyPr>
          <a:lstStyle/>
          <a:p>
            <a:pPr>
              <a:spcBef>
                <a:spcPts val="0"/>
              </a:spcBef>
              <a:buSzPct val="25000"/>
            </a:pPr>
            <a:endParaRPr/>
          </a:p>
        </p:txBody>
      </p:sp>
    </p:spTree>
    <p:extLst>
      <p:ext uri="{BB962C8B-B14F-4D97-AF65-F5344CB8AC3E}">
        <p14:creationId xmlns:p14="http://schemas.microsoft.com/office/powerpoint/2010/main" val="507488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947318" y="4460167"/>
            <a:ext cx="5207837" cy="4224494"/>
          </a:xfrm>
          <a:prstGeom prst="rect">
            <a:avLst/>
          </a:prstGeom>
        </p:spPr>
        <p:txBody>
          <a:bodyPr lIns="92449" tIns="92449" rIns="92449" bIns="92449" anchor="t" anchorCtr="0">
            <a:noAutofit/>
          </a:bodyPr>
          <a:lstStyle/>
          <a:p>
            <a:pPr>
              <a:spcBef>
                <a:spcPts val="0"/>
              </a:spcBef>
            </a:pPr>
            <a:endParaRPr/>
          </a:p>
        </p:txBody>
      </p:sp>
      <p:sp>
        <p:nvSpPr>
          <p:cNvPr id="347" name="Shape 347"/>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93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6" name="Shape 146"/>
          <p:cNvSpPr txBox="1">
            <a:spLocks noGrp="1"/>
          </p:cNvSpPr>
          <p:nvPr>
            <p:ph type="body" idx="1"/>
          </p:nvPr>
        </p:nvSpPr>
        <p:spPr>
          <a:xfrm>
            <a:off x="947318" y="4460167"/>
            <a:ext cx="5207837" cy="4224494"/>
          </a:xfrm>
          <a:prstGeom prst="rect">
            <a:avLst/>
          </a:prstGeom>
          <a:noFill/>
          <a:ln>
            <a:noFill/>
          </a:ln>
        </p:spPr>
        <p:txBody>
          <a:bodyPr lIns="92449" tIns="46212" rIns="92449" bIns="46212" anchor="t" anchorCtr="0">
            <a:noAutofit/>
          </a:bodyPr>
          <a:lstStyle/>
          <a:p>
            <a:pPr>
              <a:spcBef>
                <a:spcPts val="0"/>
              </a:spcBef>
              <a:buSzPct val="25000"/>
            </a:pPr>
            <a:endParaRPr/>
          </a:p>
        </p:txBody>
      </p:sp>
      <p:sp>
        <p:nvSpPr>
          <p:cNvPr id="147" name="Shape 147"/>
          <p:cNvSpPr txBox="1">
            <a:spLocks noGrp="1"/>
          </p:cNvSpPr>
          <p:nvPr>
            <p:ph type="ftr" idx="11"/>
          </p:nvPr>
        </p:nvSpPr>
        <p:spPr>
          <a:xfrm>
            <a:off x="0" y="8918732"/>
            <a:ext cx="3078383" cy="469744"/>
          </a:xfrm>
          <a:prstGeom prst="rect">
            <a:avLst/>
          </a:prstGeom>
          <a:noFill/>
          <a:ln>
            <a:noFill/>
          </a:ln>
        </p:spPr>
        <p:txBody>
          <a:bodyPr lIns="92449" tIns="46212" rIns="92449" bIns="46212" anchor="b" anchorCtr="0">
            <a:noAutofit/>
          </a:bodyPr>
          <a:lstStyle/>
          <a:p>
            <a:pPr>
              <a:buSzPct val="25000"/>
            </a:pPr>
            <a:r>
              <a:rPr lang="en-US"/>
              <a:t>MYSPP Awareness Presentation</a:t>
            </a:r>
          </a:p>
        </p:txBody>
      </p:sp>
      <p:sp>
        <p:nvSpPr>
          <p:cNvPr id="148" name="Shape 148"/>
          <p:cNvSpPr txBox="1">
            <a:spLocks noGrp="1"/>
          </p:cNvSpPr>
          <p:nvPr>
            <p:ph type="sldNum" idx="12"/>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3</a:t>
            </a:fld>
            <a:endParaRPr lang="en-US" sz="1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03910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sldNum" idx="12"/>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32</a:t>
            </a:fld>
            <a:endParaRPr lang="en-US" sz="1200">
              <a:solidFill>
                <a:schemeClr val="dk1"/>
              </a:solidFill>
              <a:latin typeface="Times New Roman"/>
              <a:ea typeface="Times New Roman"/>
              <a:cs typeface="Times New Roman"/>
              <a:sym typeface="Times New Roman"/>
            </a:endParaRPr>
          </a:p>
        </p:txBody>
      </p:sp>
      <p:sp>
        <p:nvSpPr>
          <p:cNvPr id="354" name="Shape 354"/>
          <p:cNvSpPr txBox="1">
            <a:spLocks noGrp="1"/>
          </p:cNvSpPr>
          <p:nvPr>
            <p:ph type="ftr" idx="11"/>
          </p:nvPr>
        </p:nvSpPr>
        <p:spPr>
          <a:xfrm>
            <a:off x="0" y="8918732"/>
            <a:ext cx="3078383" cy="469744"/>
          </a:xfrm>
          <a:prstGeom prst="rect">
            <a:avLst/>
          </a:prstGeom>
          <a:noFill/>
          <a:ln>
            <a:noFill/>
          </a:ln>
        </p:spPr>
        <p:txBody>
          <a:bodyPr lIns="92449" tIns="46212" rIns="92449" bIns="46212" anchor="b" anchorCtr="0">
            <a:noAutofit/>
          </a:bodyPr>
          <a:lstStyle/>
          <a:p>
            <a:pPr>
              <a:buSzPct val="25000"/>
            </a:pPr>
            <a:r>
              <a:rPr lang="en-US"/>
              <a:t>MYSPP Awareness Presentation</a:t>
            </a:r>
          </a:p>
        </p:txBody>
      </p:sp>
      <p:sp>
        <p:nvSpPr>
          <p:cNvPr id="355" name="Shape 355"/>
          <p:cNvSpPr txBox="1"/>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32</a:t>
            </a:fld>
            <a:endParaRPr lang="en-US" sz="1200">
              <a:solidFill>
                <a:schemeClr val="dk1"/>
              </a:solidFill>
              <a:latin typeface="Times New Roman"/>
              <a:ea typeface="Times New Roman"/>
              <a:cs typeface="Times New Roman"/>
              <a:sym typeface="Times New Roman"/>
            </a:endParaRPr>
          </a:p>
        </p:txBody>
      </p:sp>
      <p:sp>
        <p:nvSpPr>
          <p:cNvPr id="356" name="Shape 356"/>
          <p:cNvSpPr>
            <a:spLocks noGrp="1" noRot="1" noChangeAspect="1"/>
          </p:cNvSpPr>
          <p:nvPr>
            <p:ph type="sldImg" idx="2"/>
          </p:nvPr>
        </p:nvSpPr>
        <p:spPr>
          <a:xfrm>
            <a:off x="420688" y="307975"/>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57" name="Shape 357"/>
          <p:cNvSpPr txBox="1">
            <a:spLocks noGrp="1"/>
          </p:cNvSpPr>
          <p:nvPr>
            <p:ph type="body" idx="1"/>
          </p:nvPr>
        </p:nvSpPr>
        <p:spPr>
          <a:xfrm>
            <a:off x="868509" y="3847736"/>
            <a:ext cx="5682302" cy="5309874"/>
          </a:xfrm>
          <a:prstGeom prst="rect">
            <a:avLst/>
          </a:prstGeom>
          <a:noFill/>
          <a:ln>
            <a:noFill/>
          </a:ln>
        </p:spPr>
        <p:txBody>
          <a:bodyPr lIns="92449" tIns="46212" rIns="92449" bIns="46212" anchor="t" anchorCtr="0">
            <a:noAutofit/>
          </a:bodyPr>
          <a:lstStyle/>
          <a:p>
            <a:pPr marL="231160" indent="-231160">
              <a:spcBef>
                <a:spcPts val="0"/>
              </a:spcBef>
              <a:buSzPct val="25000"/>
            </a:pPr>
            <a:endParaRPr i="1"/>
          </a:p>
        </p:txBody>
      </p:sp>
    </p:spTree>
    <p:extLst>
      <p:ext uri="{BB962C8B-B14F-4D97-AF65-F5344CB8AC3E}">
        <p14:creationId xmlns:p14="http://schemas.microsoft.com/office/powerpoint/2010/main" val="2069916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Shape 543"/>
          <p:cNvSpPr txBox="1">
            <a:spLocks noGrp="1"/>
          </p:cNvSpPr>
          <p:nvPr>
            <p:ph type="sldNum" idx="12"/>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34</a:t>
            </a:fld>
            <a:endParaRPr lang="en-US" sz="1200">
              <a:solidFill>
                <a:schemeClr val="dk1"/>
              </a:solidFill>
              <a:latin typeface="Times New Roman"/>
              <a:ea typeface="Times New Roman"/>
              <a:cs typeface="Times New Roman"/>
              <a:sym typeface="Times New Roman"/>
            </a:endParaRPr>
          </a:p>
        </p:txBody>
      </p:sp>
      <p:sp>
        <p:nvSpPr>
          <p:cNvPr id="544" name="Shape 544"/>
          <p:cNvSpPr txBox="1">
            <a:spLocks noGrp="1"/>
          </p:cNvSpPr>
          <p:nvPr>
            <p:ph type="ftr" idx="11"/>
          </p:nvPr>
        </p:nvSpPr>
        <p:spPr>
          <a:xfrm>
            <a:off x="0" y="8918732"/>
            <a:ext cx="3078383" cy="469744"/>
          </a:xfrm>
          <a:prstGeom prst="rect">
            <a:avLst/>
          </a:prstGeom>
          <a:noFill/>
          <a:ln>
            <a:noFill/>
          </a:ln>
        </p:spPr>
        <p:txBody>
          <a:bodyPr lIns="92449" tIns="46212" rIns="92449" bIns="46212" anchor="b" anchorCtr="0">
            <a:noAutofit/>
          </a:bodyPr>
          <a:lstStyle/>
          <a:p>
            <a:pPr>
              <a:buSzPct val="25000"/>
            </a:pPr>
            <a:r>
              <a:rPr lang="en-US"/>
              <a:t>MYSPP Awareness Presentation</a:t>
            </a:r>
          </a:p>
        </p:txBody>
      </p:sp>
      <p:sp>
        <p:nvSpPr>
          <p:cNvPr id="545" name="Shape 545"/>
          <p:cNvSpPr txBox="1"/>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34</a:t>
            </a:fld>
            <a:endParaRPr lang="en-US" sz="1200">
              <a:solidFill>
                <a:schemeClr val="dk1"/>
              </a:solidFill>
              <a:latin typeface="Times New Roman"/>
              <a:ea typeface="Times New Roman"/>
              <a:cs typeface="Times New Roman"/>
              <a:sym typeface="Times New Roman"/>
            </a:endParaRPr>
          </a:p>
        </p:txBody>
      </p:sp>
      <p:sp>
        <p:nvSpPr>
          <p:cNvPr id="546" name="Shape 546"/>
          <p:cNvSpPr>
            <a:spLocks noGrp="1" noRot="1" noChangeAspect="1"/>
          </p:cNvSpPr>
          <p:nvPr>
            <p:ph type="sldImg" idx="2"/>
          </p:nvPr>
        </p:nvSpPr>
        <p:spPr>
          <a:xfrm>
            <a:off x="460375" y="384175"/>
            <a:ext cx="6259513" cy="35210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47" name="Shape 547"/>
          <p:cNvSpPr txBox="1">
            <a:spLocks noGrp="1"/>
          </p:cNvSpPr>
          <p:nvPr>
            <p:ph type="body" idx="1"/>
          </p:nvPr>
        </p:nvSpPr>
        <p:spPr>
          <a:xfrm>
            <a:off x="694807" y="4001646"/>
            <a:ext cx="5635660" cy="5079010"/>
          </a:xfrm>
          <a:prstGeom prst="rect">
            <a:avLst/>
          </a:prstGeom>
          <a:noFill/>
          <a:ln>
            <a:noFill/>
          </a:ln>
        </p:spPr>
        <p:txBody>
          <a:bodyPr lIns="92449" tIns="46212" rIns="92449" bIns="46212" anchor="t" anchorCtr="0">
            <a:noAutofit/>
          </a:bodyPr>
          <a:lstStyle/>
          <a:p>
            <a:pPr>
              <a:spcBef>
                <a:spcPts val="0"/>
              </a:spcBef>
              <a:buSzPct val="25000"/>
            </a:pPr>
            <a:endParaRPr sz="1000"/>
          </a:p>
        </p:txBody>
      </p:sp>
    </p:spTree>
    <p:extLst>
      <p:ext uri="{BB962C8B-B14F-4D97-AF65-F5344CB8AC3E}">
        <p14:creationId xmlns:p14="http://schemas.microsoft.com/office/powerpoint/2010/main" val="2501110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txBox="1">
            <a:spLocks noGrp="1"/>
          </p:cNvSpPr>
          <p:nvPr>
            <p:ph type="sldNum" idx="12"/>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35</a:t>
            </a:fld>
            <a:endParaRPr lang="en-US" sz="1200">
              <a:solidFill>
                <a:schemeClr val="dk1"/>
              </a:solidFill>
              <a:latin typeface="Times New Roman"/>
              <a:ea typeface="Times New Roman"/>
              <a:cs typeface="Times New Roman"/>
              <a:sym typeface="Times New Roman"/>
            </a:endParaRPr>
          </a:p>
        </p:txBody>
      </p:sp>
      <p:sp>
        <p:nvSpPr>
          <p:cNvPr id="434" name="Shape 434"/>
          <p:cNvSpPr txBox="1">
            <a:spLocks noGrp="1"/>
          </p:cNvSpPr>
          <p:nvPr>
            <p:ph type="ftr" idx="11"/>
          </p:nvPr>
        </p:nvSpPr>
        <p:spPr>
          <a:xfrm>
            <a:off x="0" y="8918732"/>
            <a:ext cx="3078383" cy="469744"/>
          </a:xfrm>
          <a:prstGeom prst="rect">
            <a:avLst/>
          </a:prstGeom>
          <a:noFill/>
          <a:ln>
            <a:noFill/>
          </a:ln>
        </p:spPr>
        <p:txBody>
          <a:bodyPr lIns="92449" tIns="46212" rIns="92449" bIns="46212" anchor="b" anchorCtr="0">
            <a:noAutofit/>
          </a:bodyPr>
          <a:lstStyle/>
          <a:p>
            <a:pPr>
              <a:buSzPct val="25000"/>
            </a:pPr>
            <a:r>
              <a:rPr lang="en-US"/>
              <a:t>MYSPP Awareness Presentation</a:t>
            </a:r>
          </a:p>
        </p:txBody>
      </p:sp>
      <p:sp>
        <p:nvSpPr>
          <p:cNvPr id="435" name="Shape 435"/>
          <p:cNvSpPr txBox="1"/>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35</a:t>
            </a:fld>
            <a:endParaRPr lang="en-US" sz="1200">
              <a:solidFill>
                <a:schemeClr val="dk1"/>
              </a:solidFill>
              <a:latin typeface="Times New Roman"/>
              <a:ea typeface="Times New Roman"/>
              <a:cs typeface="Times New Roman"/>
              <a:sym typeface="Times New Roman"/>
            </a:endParaRPr>
          </a:p>
        </p:txBody>
      </p:sp>
      <p:sp>
        <p:nvSpPr>
          <p:cNvPr id="436" name="Shape 436"/>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37" name="Shape 437"/>
          <p:cNvSpPr txBox="1">
            <a:spLocks noGrp="1"/>
          </p:cNvSpPr>
          <p:nvPr>
            <p:ph type="body" idx="1"/>
          </p:nvPr>
        </p:nvSpPr>
        <p:spPr>
          <a:xfrm>
            <a:off x="947318" y="4460167"/>
            <a:ext cx="5207837" cy="4224494"/>
          </a:xfrm>
          <a:prstGeom prst="rect">
            <a:avLst/>
          </a:prstGeom>
          <a:noFill/>
          <a:ln>
            <a:noFill/>
          </a:ln>
        </p:spPr>
        <p:txBody>
          <a:bodyPr lIns="92449" tIns="46212" rIns="92449" bIns="46212" anchor="t" anchorCtr="0">
            <a:noAutofit/>
          </a:bodyPr>
          <a:lstStyle/>
          <a:p>
            <a:pPr>
              <a:spcBef>
                <a:spcPts val="0"/>
              </a:spcBef>
              <a:buSzPct val="25000"/>
            </a:pPr>
            <a:endParaRPr/>
          </a:p>
        </p:txBody>
      </p:sp>
    </p:spTree>
    <p:extLst>
      <p:ext uri="{BB962C8B-B14F-4D97-AF65-F5344CB8AC3E}">
        <p14:creationId xmlns:p14="http://schemas.microsoft.com/office/powerpoint/2010/main" val="3639728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txBox="1">
            <a:spLocks noGrp="1"/>
          </p:cNvSpPr>
          <p:nvPr>
            <p:ph type="sldNum" idx="12"/>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36</a:t>
            </a:fld>
            <a:endParaRPr lang="en-US" sz="1200">
              <a:solidFill>
                <a:schemeClr val="dk1"/>
              </a:solidFill>
              <a:latin typeface="Times New Roman"/>
              <a:ea typeface="Times New Roman"/>
              <a:cs typeface="Times New Roman"/>
              <a:sym typeface="Times New Roman"/>
            </a:endParaRPr>
          </a:p>
        </p:txBody>
      </p:sp>
      <p:sp>
        <p:nvSpPr>
          <p:cNvPr id="554" name="Shape 554"/>
          <p:cNvSpPr txBox="1"/>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36</a:t>
            </a:fld>
            <a:endParaRPr lang="en-US" sz="1200">
              <a:solidFill>
                <a:schemeClr val="dk1"/>
              </a:solidFill>
              <a:latin typeface="Times New Roman"/>
              <a:ea typeface="Times New Roman"/>
              <a:cs typeface="Times New Roman"/>
              <a:sym typeface="Times New Roman"/>
            </a:endParaRPr>
          </a:p>
        </p:txBody>
      </p:sp>
      <p:sp>
        <p:nvSpPr>
          <p:cNvPr id="555" name="Shape 555"/>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56" name="Shape 556"/>
          <p:cNvSpPr txBox="1">
            <a:spLocks noGrp="1"/>
          </p:cNvSpPr>
          <p:nvPr>
            <p:ph type="body" idx="1"/>
          </p:nvPr>
        </p:nvSpPr>
        <p:spPr>
          <a:xfrm>
            <a:off x="947318" y="4460167"/>
            <a:ext cx="5207837" cy="4224494"/>
          </a:xfrm>
          <a:prstGeom prst="rect">
            <a:avLst/>
          </a:prstGeom>
          <a:noFill/>
          <a:ln>
            <a:noFill/>
          </a:ln>
        </p:spPr>
        <p:txBody>
          <a:bodyPr lIns="92449" tIns="46212" rIns="92449" bIns="46212" anchor="t" anchorCtr="0">
            <a:noAutofit/>
          </a:bodyPr>
          <a:lstStyle/>
          <a:p>
            <a:pPr>
              <a:spcBef>
                <a:spcPts val="0"/>
              </a:spcBef>
              <a:buSzPct val="25000"/>
            </a:pPr>
            <a:endParaRPr/>
          </a:p>
        </p:txBody>
      </p:sp>
    </p:spTree>
    <p:extLst>
      <p:ext uri="{BB962C8B-B14F-4D97-AF65-F5344CB8AC3E}">
        <p14:creationId xmlns:p14="http://schemas.microsoft.com/office/powerpoint/2010/main" val="2389745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Shape 585"/>
          <p:cNvSpPr txBox="1">
            <a:spLocks noGrp="1"/>
          </p:cNvSpPr>
          <p:nvPr>
            <p:ph type="sldNum" idx="12"/>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37</a:t>
            </a:fld>
            <a:endParaRPr lang="en-US" sz="1200">
              <a:solidFill>
                <a:schemeClr val="dk1"/>
              </a:solidFill>
              <a:latin typeface="Times New Roman"/>
              <a:ea typeface="Times New Roman"/>
              <a:cs typeface="Times New Roman"/>
              <a:sym typeface="Times New Roman"/>
            </a:endParaRPr>
          </a:p>
        </p:txBody>
      </p:sp>
      <p:sp>
        <p:nvSpPr>
          <p:cNvPr id="586" name="Shape 586"/>
          <p:cNvSpPr txBox="1">
            <a:spLocks noGrp="1"/>
          </p:cNvSpPr>
          <p:nvPr>
            <p:ph type="ftr" idx="11"/>
          </p:nvPr>
        </p:nvSpPr>
        <p:spPr>
          <a:xfrm>
            <a:off x="0" y="8918732"/>
            <a:ext cx="3078383" cy="469744"/>
          </a:xfrm>
          <a:prstGeom prst="rect">
            <a:avLst/>
          </a:prstGeom>
          <a:noFill/>
          <a:ln>
            <a:noFill/>
          </a:ln>
        </p:spPr>
        <p:txBody>
          <a:bodyPr lIns="92449" tIns="46212" rIns="92449" bIns="46212" anchor="b" anchorCtr="0">
            <a:noAutofit/>
          </a:bodyPr>
          <a:lstStyle/>
          <a:p>
            <a:pPr>
              <a:buSzPct val="25000"/>
            </a:pPr>
            <a:r>
              <a:rPr lang="en-US"/>
              <a:t>MYSPP Awareness Presentation</a:t>
            </a:r>
          </a:p>
        </p:txBody>
      </p:sp>
      <p:sp>
        <p:nvSpPr>
          <p:cNvPr id="587" name="Shape 587"/>
          <p:cNvSpPr txBox="1"/>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37</a:t>
            </a:fld>
            <a:endParaRPr lang="en-US" sz="1200">
              <a:solidFill>
                <a:schemeClr val="dk1"/>
              </a:solidFill>
              <a:latin typeface="Times New Roman"/>
              <a:ea typeface="Times New Roman"/>
              <a:cs typeface="Times New Roman"/>
              <a:sym typeface="Times New Roman"/>
            </a:endParaRPr>
          </a:p>
        </p:txBody>
      </p:sp>
      <p:sp>
        <p:nvSpPr>
          <p:cNvPr id="588" name="Shape 588"/>
          <p:cNvSpPr>
            <a:spLocks noGrp="1" noRot="1" noChangeAspect="1"/>
          </p:cNvSpPr>
          <p:nvPr>
            <p:ph type="sldImg" idx="2"/>
          </p:nvPr>
        </p:nvSpPr>
        <p:spPr>
          <a:xfrm>
            <a:off x="382588" y="307975"/>
            <a:ext cx="6259512" cy="35210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89" name="Shape 589"/>
          <p:cNvSpPr txBox="1">
            <a:spLocks noGrp="1"/>
          </p:cNvSpPr>
          <p:nvPr>
            <p:ph type="body" idx="1"/>
          </p:nvPr>
        </p:nvSpPr>
        <p:spPr>
          <a:xfrm>
            <a:off x="947318" y="3924691"/>
            <a:ext cx="5207837" cy="4759969"/>
          </a:xfrm>
          <a:prstGeom prst="rect">
            <a:avLst/>
          </a:prstGeom>
          <a:noFill/>
          <a:ln>
            <a:noFill/>
          </a:ln>
        </p:spPr>
        <p:txBody>
          <a:bodyPr lIns="92449" tIns="46212" rIns="92449" bIns="46212" anchor="t" anchorCtr="0">
            <a:noAutofit/>
          </a:bodyPr>
          <a:lstStyle/>
          <a:p>
            <a:pPr>
              <a:spcBef>
                <a:spcPts val="0"/>
              </a:spcBef>
              <a:buSzPct val="25000"/>
            </a:pPr>
            <a:endParaRPr/>
          </a:p>
        </p:txBody>
      </p:sp>
    </p:spTree>
    <p:extLst>
      <p:ext uri="{BB962C8B-B14F-4D97-AF65-F5344CB8AC3E}">
        <p14:creationId xmlns:p14="http://schemas.microsoft.com/office/powerpoint/2010/main" val="4053604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txBox="1">
            <a:spLocks noGrp="1"/>
          </p:cNvSpPr>
          <p:nvPr>
            <p:ph type="sldNum" idx="12"/>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38</a:t>
            </a:fld>
            <a:endParaRPr lang="en-US" sz="1200">
              <a:solidFill>
                <a:schemeClr val="dk1"/>
              </a:solidFill>
              <a:latin typeface="Times New Roman"/>
              <a:ea typeface="Times New Roman"/>
              <a:cs typeface="Times New Roman"/>
              <a:sym typeface="Times New Roman"/>
            </a:endParaRPr>
          </a:p>
        </p:txBody>
      </p:sp>
      <p:sp>
        <p:nvSpPr>
          <p:cNvPr id="596" name="Shape 596"/>
          <p:cNvSpPr txBox="1">
            <a:spLocks noGrp="1"/>
          </p:cNvSpPr>
          <p:nvPr>
            <p:ph type="ftr" idx="11"/>
          </p:nvPr>
        </p:nvSpPr>
        <p:spPr>
          <a:xfrm>
            <a:off x="0" y="8918732"/>
            <a:ext cx="3078383" cy="469744"/>
          </a:xfrm>
          <a:prstGeom prst="rect">
            <a:avLst/>
          </a:prstGeom>
          <a:noFill/>
          <a:ln>
            <a:noFill/>
          </a:ln>
        </p:spPr>
        <p:txBody>
          <a:bodyPr lIns="92449" tIns="46212" rIns="92449" bIns="46212" anchor="b" anchorCtr="0">
            <a:noAutofit/>
          </a:bodyPr>
          <a:lstStyle/>
          <a:p>
            <a:pPr>
              <a:buSzPct val="25000"/>
            </a:pPr>
            <a:r>
              <a:rPr lang="en-US"/>
              <a:t>MYSPP Awareness Presentation</a:t>
            </a:r>
          </a:p>
        </p:txBody>
      </p:sp>
      <p:sp>
        <p:nvSpPr>
          <p:cNvPr id="597" name="Shape 597"/>
          <p:cNvSpPr txBox="1"/>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38</a:t>
            </a:fld>
            <a:endParaRPr lang="en-US" sz="1200">
              <a:solidFill>
                <a:schemeClr val="dk1"/>
              </a:solidFill>
              <a:latin typeface="Times New Roman"/>
              <a:ea typeface="Times New Roman"/>
              <a:cs typeface="Times New Roman"/>
              <a:sym typeface="Times New Roman"/>
            </a:endParaRPr>
          </a:p>
        </p:txBody>
      </p:sp>
      <p:sp>
        <p:nvSpPr>
          <p:cNvPr id="598" name="Shape 598"/>
          <p:cNvSpPr>
            <a:spLocks noGrp="1" noRot="1" noChangeAspect="1"/>
          </p:cNvSpPr>
          <p:nvPr>
            <p:ph type="sldImg" idx="2"/>
          </p:nvPr>
        </p:nvSpPr>
        <p:spPr>
          <a:xfrm>
            <a:off x="420688" y="384175"/>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99" name="Shape 599"/>
          <p:cNvSpPr txBox="1">
            <a:spLocks noGrp="1"/>
          </p:cNvSpPr>
          <p:nvPr>
            <p:ph type="body" idx="1"/>
          </p:nvPr>
        </p:nvSpPr>
        <p:spPr>
          <a:xfrm>
            <a:off x="694808" y="4078600"/>
            <a:ext cx="5712860" cy="5002056"/>
          </a:xfrm>
          <a:prstGeom prst="rect">
            <a:avLst/>
          </a:prstGeom>
          <a:noFill/>
          <a:ln>
            <a:noFill/>
          </a:ln>
        </p:spPr>
        <p:txBody>
          <a:bodyPr lIns="92449" tIns="46212" rIns="92449" bIns="46212" anchor="t" anchorCtr="0">
            <a:noAutofit/>
          </a:bodyPr>
          <a:lstStyle/>
          <a:p>
            <a:pPr>
              <a:spcBef>
                <a:spcPts val="0"/>
              </a:spcBef>
              <a:buSzPct val="25000"/>
            </a:pPr>
            <a:endParaRPr/>
          </a:p>
        </p:txBody>
      </p:sp>
    </p:spTree>
    <p:extLst>
      <p:ext uri="{BB962C8B-B14F-4D97-AF65-F5344CB8AC3E}">
        <p14:creationId xmlns:p14="http://schemas.microsoft.com/office/powerpoint/2010/main" val="2146101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sldNum" idx="12"/>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39</a:t>
            </a:fld>
            <a:endParaRPr lang="en-US" sz="1200">
              <a:solidFill>
                <a:schemeClr val="dk1"/>
              </a:solidFill>
              <a:latin typeface="Times New Roman"/>
              <a:ea typeface="Times New Roman"/>
              <a:cs typeface="Times New Roman"/>
              <a:sym typeface="Times New Roman"/>
            </a:endParaRPr>
          </a:p>
        </p:txBody>
      </p:sp>
      <p:sp>
        <p:nvSpPr>
          <p:cNvPr id="607" name="Shape 607"/>
          <p:cNvSpPr txBox="1">
            <a:spLocks noGrp="1"/>
          </p:cNvSpPr>
          <p:nvPr>
            <p:ph type="ftr" idx="11"/>
          </p:nvPr>
        </p:nvSpPr>
        <p:spPr>
          <a:xfrm>
            <a:off x="0" y="8918732"/>
            <a:ext cx="3078383" cy="469744"/>
          </a:xfrm>
          <a:prstGeom prst="rect">
            <a:avLst/>
          </a:prstGeom>
          <a:noFill/>
          <a:ln>
            <a:noFill/>
          </a:ln>
        </p:spPr>
        <p:txBody>
          <a:bodyPr lIns="92449" tIns="46212" rIns="92449" bIns="46212" anchor="b" anchorCtr="0">
            <a:noAutofit/>
          </a:bodyPr>
          <a:lstStyle/>
          <a:p>
            <a:pPr>
              <a:buSzPct val="25000"/>
            </a:pPr>
            <a:r>
              <a:rPr lang="en-US"/>
              <a:t>MYSPP Awareness Presentation</a:t>
            </a:r>
          </a:p>
        </p:txBody>
      </p:sp>
      <p:sp>
        <p:nvSpPr>
          <p:cNvPr id="608" name="Shape 608"/>
          <p:cNvSpPr txBox="1"/>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39</a:t>
            </a:fld>
            <a:endParaRPr lang="en-US" sz="1200">
              <a:solidFill>
                <a:schemeClr val="dk1"/>
              </a:solidFill>
              <a:latin typeface="Times New Roman"/>
              <a:ea typeface="Times New Roman"/>
              <a:cs typeface="Times New Roman"/>
              <a:sym typeface="Times New Roman"/>
            </a:endParaRPr>
          </a:p>
        </p:txBody>
      </p:sp>
      <p:sp>
        <p:nvSpPr>
          <p:cNvPr id="609" name="Shape 609"/>
          <p:cNvSpPr>
            <a:spLocks noGrp="1" noRot="1" noChangeAspect="1"/>
          </p:cNvSpPr>
          <p:nvPr>
            <p:ph type="sldImg" idx="2"/>
          </p:nvPr>
        </p:nvSpPr>
        <p:spPr>
          <a:xfrm>
            <a:off x="731838" y="625475"/>
            <a:ext cx="5562600" cy="312896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10" name="Shape 610"/>
          <p:cNvSpPr txBox="1">
            <a:spLocks noGrp="1"/>
          </p:cNvSpPr>
          <p:nvPr>
            <p:ph type="body" idx="1"/>
          </p:nvPr>
        </p:nvSpPr>
        <p:spPr>
          <a:xfrm>
            <a:off x="694807" y="4078600"/>
            <a:ext cx="5635660" cy="5002056"/>
          </a:xfrm>
          <a:prstGeom prst="rect">
            <a:avLst/>
          </a:prstGeom>
          <a:noFill/>
          <a:ln>
            <a:noFill/>
          </a:ln>
        </p:spPr>
        <p:txBody>
          <a:bodyPr lIns="92449" tIns="46212" rIns="92449" bIns="46212" anchor="t" anchorCtr="0">
            <a:noAutofit/>
          </a:bodyPr>
          <a:lstStyle/>
          <a:p>
            <a:pPr marL="231160" indent="-231160">
              <a:spcBef>
                <a:spcPts val="0"/>
              </a:spcBef>
              <a:buSzPct val="25000"/>
            </a:pPr>
            <a:endParaRPr/>
          </a:p>
        </p:txBody>
      </p:sp>
    </p:spTree>
    <p:extLst>
      <p:ext uri="{BB962C8B-B14F-4D97-AF65-F5344CB8AC3E}">
        <p14:creationId xmlns:p14="http://schemas.microsoft.com/office/powerpoint/2010/main" val="2449287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txBox="1">
            <a:spLocks noGrp="1"/>
          </p:cNvSpPr>
          <p:nvPr>
            <p:ph type="sldNum" idx="12"/>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40</a:t>
            </a:fld>
            <a:endParaRPr lang="en-US" sz="1200">
              <a:solidFill>
                <a:schemeClr val="dk1"/>
              </a:solidFill>
              <a:latin typeface="Times New Roman"/>
              <a:ea typeface="Times New Roman"/>
              <a:cs typeface="Times New Roman"/>
              <a:sym typeface="Times New Roman"/>
            </a:endParaRPr>
          </a:p>
        </p:txBody>
      </p:sp>
      <p:sp>
        <p:nvSpPr>
          <p:cNvPr id="617" name="Shape 617"/>
          <p:cNvSpPr txBox="1">
            <a:spLocks noGrp="1"/>
          </p:cNvSpPr>
          <p:nvPr>
            <p:ph type="ftr" idx="11"/>
          </p:nvPr>
        </p:nvSpPr>
        <p:spPr>
          <a:xfrm>
            <a:off x="0" y="8918732"/>
            <a:ext cx="3078383" cy="469744"/>
          </a:xfrm>
          <a:prstGeom prst="rect">
            <a:avLst/>
          </a:prstGeom>
          <a:noFill/>
          <a:ln>
            <a:noFill/>
          </a:ln>
        </p:spPr>
        <p:txBody>
          <a:bodyPr lIns="92449" tIns="46212" rIns="92449" bIns="46212" anchor="b" anchorCtr="0">
            <a:noAutofit/>
          </a:bodyPr>
          <a:lstStyle/>
          <a:p>
            <a:pPr>
              <a:buSzPct val="25000"/>
            </a:pPr>
            <a:r>
              <a:rPr lang="en-US"/>
              <a:t>MYSPP Awareness Presentation</a:t>
            </a:r>
          </a:p>
        </p:txBody>
      </p:sp>
      <p:sp>
        <p:nvSpPr>
          <p:cNvPr id="618" name="Shape 618"/>
          <p:cNvSpPr txBox="1"/>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40</a:t>
            </a:fld>
            <a:endParaRPr lang="en-US" sz="1200">
              <a:solidFill>
                <a:schemeClr val="dk1"/>
              </a:solidFill>
              <a:latin typeface="Times New Roman"/>
              <a:ea typeface="Times New Roman"/>
              <a:cs typeface="Times New Roman"/>
              <a:sym typeface="Times New Roman"/>
            </a:endParaRPr>
          </a:p>
        </p:txBody>
      </p:sp>
      <p:sp>
        <p:nvSpPr>
          <p:cNvPr id="619" name="Shape 619"/>
          <p:cNvSpPr>
            <a:spLocks noGrp="1" noRot="1" noChangeAspect="1"/>
          </p:cNvSpPr>
          <p:nvPr>
            <p:ph type="sldImg" idx="2"/>
          </p:nvPr>
        </p:nvSpPr>
        <p:spPr>
          <a:xfrm>
            <a:off x="420688" y="384175"/>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20" name="Shape 620"/>
          <p:cNvSpPr txBox="1">
            <a:spLocks noGrp="1"/>
          </p:cNvSpPr>
          <p:nvPr>
            <p:ph type="body" idx="1"/>
          </p:nvPr>
        </p:nvSpPr>
        <p:spPr>
          <a:xfrm>
            <a:off x="947318" y="4078600"/>
            <a:ext cx="5207837" cy="4532311"/>
          </a:xfrm>
          <a:prstGeom prst="rect">
            <a:avLst/>
          </a:prstGeom>
          <a:noFill/>
          <a:ln>
            <a:noFill/>
          </a:ln>
        </p:spPr>
        <p:txBody>
          <a:bodyPr lIns="92449" tIns="46212" rIns="92449" bIns="46212" anchor="t" anchorCtr="0">
            <a:noAutofit/>
          </a:bodyPr>
          <a:lstStyle/>
          <a:p>
            <a:pPr>
              <a:spcBef>
                <a:spcPts val="0"/>
              </a:spcBef>
              <a:buSzPct val="25000"/>
            </a:pPr>
            <a:endParaRPr>
              <a:solidFill>
                <a:srgbClr val="000000"/>
              </a:solidFill>
            </a:endParaRPr>
          </a:p>
          <a:p>
            <a:pPr>
              <a:spcBef>
                <a:spcPts val="364"/>
              </a:spcBef>
              <a:buSzPct val="25000"/>
            </a:pPr>
            <a:endParaRPr/>
          </a:p>
          <a:p>
            <a:pPr>
              <a:spcBef>
                <a:spcPts val="364"/>
              </a:spcBef>
              <a:buSzPct val="25000"/>
            </a:pPr>
            <a:endParaRPr/>
          </a:p>
        </p:txBody>
      </p:sp>
    </p:spTree>
    <p:extLst>
      <p:ext uri="{BB962C8B-B14F-4D97-AF65-F5344CB8AC3E}">
        <p14:creationId xmlns:p14="http://schemas.microsoft.com/office/powerpoint/2010/main" val="3521223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Shape 626"/>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27" name="Shape 627"/>
          <p:cNvSpPr txBox="1">
            <a:spLocks noGrp="1"/>
          </p:cNvSpPr>
          <p:nvPr>
            <p:ph type="body" idx="1"/>
          </p:nvPr>
        </p:nvSpPr>
        <p:spPr>
          <a:xfrm>
            <a:off x="947318" y="4460167"/>
            <a:ext cx="5207837" cy="4224494"/>
          </a:xfrm>
          <a:prstGeom prst="rect">
            <a:avLst/>
          </a:prstGeom>
          <a:noFill/>
          <a:ln>
            <a:noFill/>
          </a:ln>
        </p:spPr>
        <p:txBody>
          <a:bodyPr lIns="92449" tIns="46212" rIns="92449" bIns="46212" anchor="t" anchorCtr="0">
            <a:noAutofit/>
          </a:bodyPr>
          <a:lstStyle/>
          <a:p>
            <a:pPr>
              <a:spcBef>
                <a:spcPts val="0"/>
              </a:spcBef>
              <a:buSzPct val="25000"/>
            </a:pPr>
            <a:endParaRPr/>
          </a:p>
        </p:txBody>
      </p:sp>
      <p:sp>
        <p:nvSpPr>
          <p:cNvPr id="628" name="Shape 628"/>
          <p:cNvSpPr txBox="1">
            <a:spLocks noGrp="1"/>
          </p:cNvSpPr>
          <p:nvPr>
            <p:ph type="ftr" idx="11"/>
          </p:nvPr>
        </p:nvSpPr>
        <p:spPr>
          <a:xfrm>
            <a:off x="0" y="8918732"/>
            <a:ext cx="3078383" cy="469744"/>
          </a:xfrm>
          <a:prstGeom prst="rect">
            <a:avLst/>
          </a:prstGeom>
          <a:noFill/>
          <a:ln>
            <a:noFill/>
          </a:ln>
        </p:spPr>
        <p:txBody>
          <a:bodyPr lIns="92449" tIns="46212" rIns="92449" bIns="46212" anchor="b" anchorCtr="0">
            <a:noAutofit/>
          </a:bodyPr>
          <a:lstStyle/>
          <a:p>
            <a:pPr>
              <a:buSzPct val="25000"/>
            </a:pPr>
            <a:r>
              <a:rPr lang="en-US"/>
              <a:t>MYSPP Awareness Presentation</a:t>
            </a:r>
          </a:p>
        </p:txBody>
      </p:sp>
      <p:sp>
        <p:nvSpPr>
          <p:cNvPr id="629" name="Shape 629"/>
          <p:cNvSpPr txBox="1">
            <a:spLocks noGrp="1"/>
          </p:cNvSpPr>
          <p:nvPr>
            <p:ph type="sldNum" idx="12"/>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41</a:t>
            </a:fld>
            <a:endParaRPr lang="en-US" sz="1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05928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36" name="Shape 636"/>
          <p:cNvSpPr txBox="1">
            <a:spLocks noGrp="1"/>
          </p:cNvSpPr>
          <p:nvPr>
            <p:ph type="body" idx="1"/>
          </p:nvPr>
        </p:nvSpPr>
        <p:spPr>
          <a:xfrm>
            <a:off x="947318" y="4460167"/>
            <a:ext cx="5207837" cy="4224494"/>
          </a:xfrm>
          <a:prstGeom prst="rect">
            <a:avLst/>
          </a:prstGeom>
          <a:noFill/>
          <a:ln>
            <a:noFill/>
          </a:ln>
        </p:spPr>
        <p:txBody>
          <a:bodyPr lIns="92449" tIns="46212" rIns="92449" bIns="46212" anchor="t" anchorCtr="0">
            <a:noAutofit/>
          </a:bodyPr>
          <a:lstStyle/>
          <a:p>
            <a:pPr>
              <a:spcBef>
                <a:spcPts val="0"/>
              </a:spcBef>
              <a:buSzPct val="25000"/>
            </a:pPr>
            <a:endParaRPr/>
          </a:p>
        </p:txBody>
      </p:sp>
      <p:sp>
        <p:nvSpPr>
          <p:cNvPr id="637" name="Shape 637"/>
          <p:cNvSpPr txBox="1">
            <a:spLocks noGrp="1"/>
          </p:cNvSpPr>
          <p:nvPr>
            <p:ph type="ftr" idx="11"/>
          </p:nvPr>
        </p:nvSpPr>
        <p:spPr>
          <a:xfrm>
            <a:off x="0" y="8918732"/>
            <a:ext cx="3078383" cy="469744"/>
          </a:xfrm>
          <a:prstGeom prst="rect">
            <a:avLst/>
          </a:prstGeom>
          <a:noFill/>
          <a:ln>
            <a:noFill/>
          </a:ln>
        </p:spPr>
        <p:txBody>
          <a:bodyPr lIns="92449" tIns="46212" rIns="92449" bIns="46212" anchor="b" anchorCtr="0">
            <a:noAutofit/>
          </a:bodyPr>
          <a:lstStyle/>
          <a:p>
            <a:pPr>
              <a:buSzPct val="25000"/>
            </a:pPr>
            <a:r>
              <a:rPr lang="en-US"/>
              <a:t>MYSPP Awareness Presentation</a:t>
            </a:r>
          </a:p>
        </p:txBody>
      </p:sp>
      <p:sp>
        <p:nvSpPr>
          <p:cNvPr id="638" name="Shape 638"/>
          <p:cNvSpPr txBox="1">
            <a:spLocks noGrp="1"/>
          </p:cNvSpPr>
          <p:nvPr>
            <p:ph type="sldNum" idx="12"/>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42</a:t>
            </a:fld>
            <a:endParaRPr lang="en-US" sz="1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943408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90" name="Shape 190"/>
          <p:cNvSpPr txBox="1">
            <a:spLocks noGrp="1"/>
          </p:cNvSpPr>
          <p:nvPr>
            <p:ph type="body" idx="1"/>
          </p:nvPr>
        </p:nvSpPr>
        <p:spPr>
          <a:xfrm>
            <a:off x="947318" y="4460167"/>
            <a:ext cx="5207837" cy="4224494"/>
          </a:xfrm>
          <a:prstGeom prst="rect">
            <a:avLst/>
          </a:prstGeom>
          <a:noFill/>
          <a:ln>
            <a:noFill/>
          </a:ln>
        </p:spPr>
        <p:txBody>
          <a:bodyPr lIns="92449" tIns="46212" rIns="92449" bIns="46212" anchor="t" anchorCtr="0">
            <a:noAutofit/>
          </a:bodyPr>
          <a:lstStyle/>
          <a:p>
            <a:pPr>
              <a:spcBef>
                <a:spcPts val="0"/>
              </a:spcBef>
              <a:buSzPct val="25000"/>
            </a:pPr>
            <a:endParaRPr/>
          </a:p>
        </p:txBody>
      </p:sp>
      <p:sp>
        <p:nvSpPr>
          <p:cNvPr id="191" name="Shape 191"/>
          <p:cNvSpPr txBox="1">
            <a:spLocks noGrp="1"/>
          </p:cNvSpPr>
          <p:nvPr>
            <p:ph type="sldNum" idx="12"/>
          </p:nvPr>
        </p:nvSpPr>
        <p:spPr>
          <a:xfrm>
            <a:off x="4024093" y="8918732"/>
            <a:ext cx="3078383" cy="469744"/>
          </a:xfrm>
          <a:prstGeom prst="rect">
            <a:avLst/>
          </a:prstGeom>
          <a:noFill/>
          <a:ln>
            <a:noFill/>
          </a:ln>
        </p:spPr>
        <p:txBody>
          <a:bodyPr lIns="92449" tIns="46212" rIns="92449" bIns="46212" anchor="b" anchorCtr="0">
            <a:noAutofit/>
          </a:bodyPr>
          <a:lstStyle/>
          <a:p>
            <a:pPr algn="r">
              <a:buSzPct val="25000"/>
            </a:pPr>
            <a:fld id="{00000000-1234-1234-1234-123412341234}" type="slidenum">
              <a:rPr lang="en-US" sz="1200">
                <a:solidFill>
                  <a:schemeClr val="dk1"/>
                </a:solidFill>
                <a:latin typeface="Times New Roman"/>
                <a:ea typeface="Times New Roman"/>
                <a:cs typeface="Times New Roman"/>
                <a:sym typeface="Times New Roman"/>
              </a:rPr>
              <a:pPr algn="r">
                <a:buSzPct val="25000"/>
              </a:pPr>
              <a:t>4</a:t>
            </a:fld>
            <a:endParaRPr lang="en-US" sz="1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904838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txBox="1">
            <a:spLocks noGrp="1"/>
          </p:cNvSpPr>
          <p:nvPr>
            <p:ph type="body" idx="1"/>
          </p:nvPr>
        </p:nvSpPr>
        <p:spPr>
          <a:xfrm>
            <a:off x="947318" y="4460167"/>
            <a:ext cx="5207837" cy="4224494"/>
          </a:xfrm>
          <a:prstGeom prst="rect">
            <a:avLst/>
          </a:prstGeom>
        </p:spPr>
        <p:txBody>
          <a:bodyPr lIns="92449" tIns="92449" rIns="92449" bIns="92449" anchor="t" anchorCtr="0">
            <a:noAutofit/>
          </a:bodyPr>
          <a:lstStyle/>
          <a:p>
            <a:pPr>
              <a:spcBef>
                <a:spcPts val="0"/>
              </a:spcBef>
            </a:pPr>
            <a:endParaRPr/>
          </a:p>
        </p:txBody>
      </p:sp>
      <p:sp>
        <p:nvSpPr>
          <p:cNvPr id="656" name="Shape 656"/>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57219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Shape 662"/>
          <p:cNvSpPr txBox="1">
            <a:spLocks noGrp="1"/>
          </p:cNvSpPr>
          <p:nvPr>
            <p:ph type="sldNum" idx="12"/>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44</a:t>
            </a:fld>
            <a:endParaRPr lang="en-US" sz="1200">
              <a:solidFill>
                <a:schemeClr val="dk1"/>
              </a:solidFill>
              <a:latin typeface="Times New Roman"/>
              <a:ea typeface="Times New Roman"/>
              <a:cs typeface="Times New Roman"/>
              <a:sym typeface="Times New Roman"/>
            </a:endParaRPr>
          </a:p>
        </p:txBody>
      </p:sp>
      <p:sp>
        <p:nvSpPr>
          <p:cNvPr id="663" name="Shape 663"/>
          <p:cNvSpPr>
            <a:spLocks noGrp="1" noRot="1" noChangeAspect="1"/>
          </p:cNvSpPr>
          <p:nvPr>
            <p:ph type="sldImg" idx="2"/>
          </p:nvPr>
        </p:nvSpPr>
        <p:spPr>
          <a:xfrm>
            <a:off x="382588" y="384175"/>
            <a:ext cx="6259512" cy="3521075"/>
          </a:xfrm>
          <a:custGeom>
            <a:avLst/>
            <a:gdLst/>
            <a:ahLst/>
            <a:cxnLst/>
            <a:rect l="0" t="0" r="0" b="0"/>
            <a:pathLst>
              <a:path w="120000" h="120000" extrusionOk="0">
                <a:moveTo>
                  <a:pt x="0" y="0"/>
                </a:moveTo>
                <a:lnTo>
                  <a:pt x="120000" y="0"/>
                </a:lnTo>
                <a:lnTo>
                  <a:pt x="120000" y="120000"/>
                </a:lnTo>
                <a:lnTo>
                  <a:pt x="0" y="120000"/>
                </a:lnTo>
                <a:close/>
              </a:path>
            </a:pathLst>
          </a:custGeom>
          <a:solidFill>
            <a:schemeClr val="accent3"/>
          </a:solidFill>
          <a:ln w="9525" cap="flat" cmpd="sng">
            <a:solidFill>
              <a:srgbClr val="000000"/>
            </a:solidFill>
            <a:prstDash val="solid"/>
            <a:miter/>
            <a:headEnd type="none" w="med" len="med"/>
            <a:tailEnd type="none" w="med" len="med"/>
          </a:ln>
        </p:spPr>
      </p:sp>
      <p:sp>
        <p:nvSpPr>
          <p:cNvPr id="664" name="Shape 664"/>
          <p:cNvSpPr txBox="1">
            <a:spLocks noGrp="1"/>
          </p:cNvSpPr>
          <p:nvPr>
            <p:ph type="body" idx="1"/>
          </p:nvPr>
        </p:nvSpPr>
        <p:spPr>
          <a:xfrm>
            <a:off x="849209" y="4463374"/>
            <a:ext cx="5207837" cy="4224494"/>
          </a:xfrm>
          <a:prstGeom prst="rect">
            <a:avLst/>
          </a:prstGeom>
          <a:noFill/>
          <a:ln>
            <a:noFill/>
          </a:ln>
        </p:spPr>
        <p:txBody>
          <a:bodyPr lIns="92449" tIns="46212" rIns="92449" bIns="46212" anchor="t" anchorCtr="0">
            <a:noAutofit/>
          </a:bodyPr>
          <a:lstStyle/>
          <a:p>
            <a:pPr>
              <a:spcBef>
                <a:spcPts val="0"/>
              </a:spcBef>
              <a:buClr>
                <a:schemeClr val="dk1"/>
              </a:buClr>
              <a:buSzPct val="100000"/>
            </a:pPr>
            <a:endParaRPr/>
          </a:p>
        </p:txBody>
      </p:sp>
      <p:sp>
        <p:nvSpPr>
          <p:cNvPr id="665" name="Shape 665"/>
          <p:cNvSpPr txBox="1">
            <a:spLocks noGrp="1"/>
          </p:cNvSpPr>
          <p:nvPr>
            <p:ph type="ftr" idx="11"/>
          </p:nvPr>
        </p:nvSpPr>
        <p:spPr>
          <a:xfrm>
            <a:off x="0" y="8918732"/>
            <a:ext cx="3078383" cy="469744"/>
          </a:xfrm>
          <a:prstGeom prst="rect">
            <a:avLst/>
          </a:prstGeom>
          <a:noFill/>
          <a:ln>
            <a:noFill/>
          </a:ln>
        </p:spPr>
        <p:txBody>
          <a:bodyPr lIns="92449" tIns="46212" rIns="92449" bIns="46212" anchor="b" anchorCtr="0">
            <a:noAutofit/>
          </a:bodyPr>
          <a:lstStyle/>
          <a:p>
            <a:pPr>
              <a:buSzPct val="25000"/>
            </a:pPr>
            <a:r>
              <a:rPr lang="en-US"/>
              <a:t>MYSPP Awareness Presentation</a:t>
            </a:r>
          </a:p>
        </p:txBody>
      </p:sp>
      <p:sp>
        <p:nvSpPr>
          <p:cNvPr id="666" name="Shape 666"/>
          <p:cNvSpPr txBox="1"/>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44</a:t>
            </a:fld>
            <a:endParaRPr lang="en-US" sz="1200">
              <a:solidFill>
                <a:schemeClr val="dk1"/>
              </a:solidFill>
              <a:latin typeface="Times New Roman"/>
              <a:ea typeface="Times New Roman"/>
              <a:cs typeface="Times New Roman"/>
              <a:sym typeface="Times New Roman"/>
            </a:endParaRPr>
          </a:p>
        </p:txBody>
      </p:sp>
      <p:sp>
        <p:nvSpPr>
          <p:cNvPr id="667" name="Shape 667"/>
          <p:cNvSpPr txBox="1"/>
          <p:nvPr/>
        </p:nvSpPr>
        <p:spPr>
          <a:xfrm>
            <a:off x="1466816" y="538683"/>
            <a:ext cx="4091642" cy="589986"/>
          </a:xfrm>
          <a:prstGeom prst="rect">
            <a:avLst/>
          </a:prstGeom>
          <a:solidFill>
            <a:schemeClr val="lt1"/>
          </a:solidFill>
          <a:ln w="25400" cap="flat" cmpd="sng">
            <a:solidFill>
              <a:schemeClr val="dk1"/>
            </a:solidFill>
            <a:prstDash val="solid"/>
            <a:round/>
            <a:headEnd type="none" w="med" len="med"/>
            <a:tailEnd type="none" w="med" len="med"/>
          </a:ln>
        </p:spPr>
        <p:txBody>
          <a:bodyPr lIns="92449" tIns="46212" rIns="92449" bIns="46212" anchor="t" anchorCtr="0">
            <a:noAutofit/>
          </a:bodyPr>
          <a:lstStyle/>
          <a:p>
            <a:pPr algn="ctr">
              <a:buSzPct val="25000"/>
            </a:pPr>
            <a:r>
              <a:rPr lang="en-US" sz="3200" b="1">
                <a:solidFill>
                  <a:srgbClr val="33CCCC"/>
                </a:solidFill>
                <a:latin typeface="Times New Roman"/>
                <a:ea typeface="Times New Roman"/>
                <a:cs typeface="Times New Roman"/>
                <a:sym typeface="Times New Roman"/>
              </a:rPr>
              <a:t>Our protocol is…</a:t>
            </a:r>
          </a:p>
        </p:txBody>
      </p:sp>
    </p:spTree>
    <p:extLst>
      <p:ext uri="{BB962C8B-B14F-4D97-AF65-F5344CB8AC3E}">
        <p14:creationId xmlns:p14="http://schemas.microsoft.com/office/powerpoint/2010/main" val="697616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sldNum" idx="12"/>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6</a:t>
            </a:fld>
            <a:endParaRPr lang="en-US" sz="1200">
              <a:solidFill>
                <a:schemeClr val="dk1"/>
              </a:solidFill>
              <a:latin typeface="Times New Roman"/>
              <a:ea typeface="Times New Roman"/>
              <a:cs typeface="Times New Roman"/>
              <a:sym typeface="Times New Roman"/>
            </a:endParaRPr>
          </a:p>
        </p:txBody>
      </p:sp>
      <p:sp>
        <p:nvSpPr>
          <p:cNvPr id="156" name="Shape 156"/>
          <p:cNvSpPr txBox="1">
            <a:spLocks noGrp="1"/>
          </p:cNvSpPr>
          <p:nvPr>
            <p:ph type="ftr" idx="11"/>
          </p:nvPr>
        </p:nvSpPr>
        <p:spPr>
          <a:xfrm>
            <a:off x="0" y="8918732"/>
            <a:ext cx="3078383" cy="469744"/>
          </a:xfrm>
          <a:prstGeom prst="rect">
            <a:avLst/>
          </a:prstGeom>
          <a:noFill/>
          <a:ln>
            <a:noFill/>
          </a:ln>
        </p:spPr>
        <p:txBody>
          <a:bodyPr lIns="92449" tIns="46212" rIns="92449" bIns="46212" anchor="b" anchorCtr="0">
            <a:noAutofit/>
          </a:bodyPr>
          <a:lstStyle/>
          <a:p>
            <a:pPr>
              <a:buSzPct val="25000"/>
            </a:pPr>
            <a:r>
              <a:rPr lang="en-US"/>
              <a:t>MYSPP Awareness Presentation</a:t>
            </a:r>
          </a:p>
        </p:txBody>
      </p:sp>
      <p:sp>
        <p:nvSpPr>
          <p:cNvPr id="157" name="Shape 157"/>
          <p:cNvSpPr txBox="1"/>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6</a:t>
            </a:fld>
            <a:endParaRPr lang="en-US" sz="1200">
              <a:solidFill>
                <a:schemeClr val="dk1"/>
              </a:solidFill>
              <a:latin typeface="Times New Roman"/>
              <a:ea typeface="Times New Roman"/>
              <a:cs typeface="Times New Roman"/>
              <a:sym typeface="Times New Roman"/>
            </a:endParaRPr>
          </a:p>
        </p:txBody>
      </p:sp>
      <p:sp>
        <p:nvSpPr>
          <p:cNvPr id="158" name="Shape 158"/>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9" name="Shape 159"/>
          <p:cNvSpPr txBox="1">
            <a:spLocks noGrp="1"/>
          </p:cNvSpPr>
          <p:nvPr>
            <p:ph type="body" idx="1"/>
          </p:nvPr>
        </p:nvSpPr>
        <p:spPr>
          <a:xfrm>
            <a:off x="472855" y="4460167"/>
            <a:ext cx="6472001" cy="4615679"/>
          </a:xfrm>
          <a:prstGeom prst="rect">
            <a:avLst/>
          </a:prstGeom>
          <a:noFill/>
          <a:ln>
            <a:noFill/>
          </a:ln>
        </p:spPr>
        <p:txBody>
          <a:bodyPr lIns="92449" tIns="46212" rIns="92449" bIns="46212" anchor="t" anchorCtr="0">
            <a:noAutofit/>
          </a:bodyPr>
          <a:lstStyle/>
          <a:p>
            <a:pPr>
              <a:spcBef>
                <a:spcPts val="0"/>
              </a:spcBef>
              <a:buSzPct val="25000"/>
            </a:pPr>
            <a:endParaRPr/>
          </a:p>
        </p:txBody>
      </p:sp>
    </p:spTree>
    <p:extLst>
      <p:ext uri="{BB962C8B-B14F-4D97-AF65-F5344CB8AC3E}">
        <p14:creationId xmlns:p14="http://schemas.microsoft.com/office/powerpoint/2010/main" val="411267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8" name="Shape 168"/>
          <p:cNvSpPr txBox="1">
            <a:spLocks noGrp="1"/>
          </p:cNvSpPr>
          <p:nvPr>
            <p:ph type="body" idx="1"/>
          </p:nvPr>
        </p:nvSpPr>
        <p:spPr>
          <a:xfrm>
            <a:off x="947318" y="4460167"/>
            <a:ext cx="5207837" cy="4224494"/>
          </a:xfrm>
          <a:prstGeom prst="rect">
            <a:avLst/>
          </a:prstGeom>
          <a:noFill/>
          <a:ln>
            <a:noFill/>
          </a:ln>
        </p:spPr>
        <p:txBody>
          <a:bodyPr lIns="92449" tIns="46212" rIns="92449" bIns="46212" anchor="t" anchorCtr="0">
            <a:noAutofit/>
          </a:bodyPr>
          <a:lstStyle/>
          <a:p>
            <a:pPr>
              <a:spcBef>
                <a:spcPts val="0"/>
              </a:spcBef>
              <a:buSzPct val="25000"/>
            </a:pPr>
            <a:endParaRPr/>
          </a:p>
        </p:txBody>
      </p:sp>
      <p:sp>
        <p:nvSpPr>
          <p:cNvPr id="169" name="Shape 169"/>
          <p:cNvSpPr txBox="1">
            <a:spLocks noGrp="1"/>
          </p:cNvSpPr>
          <p:nvPr>
            <p:ph type="ftr" idx="11"/>
          </p:nvPr>
        </p:nvSpPr>
        <p:spPr>
          <a:xfrm>
            <a:off x="0" y="8918732"/>
            <a:ext cx="3078383" cy="469744"/>
          </a:xfrm>
          <a:prstGeom prst="rect">
            <a:avLst/>
          </a:prstGeom>
          <a:noFill/>
          <a:ln>
            <a:noFill/>
          </a:ln>
        </p:spPr>
        <p:txBody>
          <a:bodyPr lIns="92449" tIns="46212" rIns="92449" bIns="46212" anchor="b" anchorCtr="0">
            <a:noAutofit/>
          </a:bodyPr>
          <a:lstStyle/>
          <a:p>
            <a:pPr>
              <a:buSzPct val="25000"/>
            </a:pPr>
            <a:r>
              <a:rPr lang="en-US"/>
              <a:t>MYSPP Awareness Presentation</a:t>
            </a:r>
          </a:p>
        </p:txBody>
      </p:sp>
      <p:sp>
        <p:nvSpPr>
          <p:cNvPr id="170" name="Shape 170"/>
          <p:cNvSpPr txBox="1">
            <a:spLocks noGrp="1"/>
          </p:cNvSpPr>
          <p:nvPr>
            <p:ph type="sldNum" idx="12"/>
          </p:nvPr>
        </p:nvSpPr>
        <p:spPr>
          <a:xfrm>
            <a:off x="4024093" y="8918732"/>
            <a:ext cx="3078383" cy="469744"/>
          </a:xfrm>
          <a:prstGeom prst="rect">
            <a:avLst/>
          </a:prstGeom>
          <a:noFill/>
          <a:ln>
            <a:noFill/>
          </a:ln>
        </p:spPr>
        <p:txBody>
          <a:bodyPr lIns="92449" tIns="46212" rIns="92449" bIns="46212" anchor="b" anchorCtr="0">
            <a:noAutofit/>
          </a:bodyPr>
          <a:lstStyle/>
          <a:p>
            <a:pPr algn="r">
              <a:buClr>
                <a:schemeClr val="dk1"/>
              </a:buClr>
              <a:buSzPct val="250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ct val="25000"/>
              </a:pPr>
              <a:t>7</a:t>
            </a:fld>
            <a:endParaRPr lang="en-US" sz="1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467772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947318" y="4460167"/>
            <a:ext cx="5207837" cy="4224494"/>
          </a:xfrm>
          <a:prstGeom prst="rect">
            <a:avLst/>
          </a:prstGeom>
        </p:spPr>
        <p:txBody>
          <a:bodyPr lIns="92449" tIns="92449" rIns="92449" bIns="92449" anchor="t" anchorCtr="0">
            <a:noAutofit/>
          </a:bodyPr>
          <a:lstStyle/>
          <a:p>
            <a:pPr>
              <a:spcBef>
                <a:spcPts val="0"/>
              </a:spcBef>
            </a:pPr>
            <a:endParaRPr/>
          </a:p>
        </p:txBody>
      </p:sp>
      <p:sp>
        <p:nvSpPr>
          <p:cNvPr id="184" name="Shape 184"/>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8037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947318" y="4460167"/>
            <a:ext cx="5207837" cy="4224494"/>
          </a:xfrm>
          <a:prstGeom prst="rect">
            <a:avLst/>
          </a:prstGeom>
        </p:spPr>
        <p:txBody>
          <a:bodyPr lIns="92449" tIns="92449" rIns="92449" bIns="92449" anchor="t" anchorCtr="0">
            <a:noAutofit/>
          </a:bodyPr>
          <a:lstStyle/>
          <a:p>
            <a:pPr>
              <a:spcBef>
                <a:spcPts val="0"/>
              </a:spcBef>
            </a:pPr>
            <a:endParaRPr/>
          </a:p>
        </p:txBody>
      </p:sp>
      <p:sp>
        <p:nvSpPr>
          <p:cNvPr id="198" name="Shape 198"/>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3768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947318" y="4460167"/>
            <a:ext cx="5207837" cy="4224494"/>
          </a:xfrm>
          <a:prstGeom prst="rect">
            <a:avLst/>
          </a:prstGeom>
        </p:spPr>
        <p:txBody>
          <a:bodyPr lIns="92449" tIns="92449" rIns="92449" bIns="92449" anchor="t" anchorCtr="0">
            <a:noAutofit/>
          </a:bodyPr>
          <a:lstStyle/>
          <a:p>
            <a:pPr>
              <a:spcBef>
                <a:spcPts val="0"/>
              </a:spcBef>
            </a:pPr>
            <a:endParaRPr/>
          </a:p>
        </p:txBody>
      </p:sp>
      <p:sp>
        <p:nvSpPr>
          <p:cNvPr id="205" name="Shape 205"/>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980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947318" y="4460167"/>
            <a:ext cx="5207837" cy="4224494"/>
          </a:xfrm>
          <a:prstGeom prst="rect">
            <a:avLst/>
          </a:prstGeom>
        </p:spPr>
        <p:txBody>
          <a:bodyPr lIns="92449" tIns="92449" rIns="92449" bIns="92449" anchor="t" anchorCtr="0">
            <a:noAutofit/>
          </a:bodyPr>
          <a:lstStyle/>
          <a:p>
            <a:pPr>
              <a:spcBef>
                <a:spcPts val="0"/>
              </a:spcBef>
            </a:pPr>
            <a:endParaRPr/>
          </a:p>
        </p:txBody>
      </p:sp>
      <p:sp>
        <p:nvSpPr>
          <p:cNvPr id="231" name="Shape 231"/>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6278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smtClean="0">
                <a:solidFill>
                  <a:schemeClr val="dk2"/>
                </a:solidFill>
                <a:latin typeface="Times New Roman"/>
                <a:ea typeface="Times New Roman"/>
                <a:cs typeface="Times New Roman"/>
                <a:sym typeface="Times New Roman"/>
              </a:rPr>
              <a:t>‹#›</a:t>
            </a:fld>
            <a:endParaRPr lang="en-US" sz="1000">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414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smtClean="0">
                <a:solidFill>
                  <a:schemeClr val="dk2"/>
                </a:solidFill>
                <a:latin typeface="Times New Roman"/>
                <a:ea typeface="Times New Roman"/>
                <a:cs typeface="Times New Roman"/>
                <a:sym typeface="Times New Roman"/>
              </a:rPr>
              <a:t>‹#›</a:t>
            </a:fld>
            <a:endParaRPr lang="en-US" sz="1000">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788191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smtClean="0">
                <a:solidFill>
                  <a:schemeClr val="dk2"/>
                </a:solidFill>
                <a:latin typeface="Times New Roman"/>
                <a:ea typeface="Times New Roman"/>
                <a:cs typeface="Times New Roman"/>
                <a:sym typeface="Times New Roman"/>
              </a:rPr>
              <a:t>‹#›</a:t>
            </a:fld>
            <a:endParaRPr lang="en-US" sz="1000">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74041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b="0" i="0" u="none" strike="noStrike" cap="none" smtClean="0">
                <a:solidFill>
                  <a:schemeClr val="dk2"/>
                </a:solidFill>
                <a:latin typeface="Times New Roman"/>
                <a:ea typeface="Times New Roman"/>
                <a:cs typeface="Times New Roman"/>
                <a:sym typeface="Times New Roman"/>
              </a:rPr>
              <a:t>‹#›</a:t>
            </a:fld>
            <a:endParaRPr lang="en-US" sz="1000" b="0" i="0" u="none" strike="noStrike" cap="none">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90659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smtClean="0">
                <a:solidFill>
                  <a:schemeClr val="dk2"/>
                </a:solidFill>
                <a:latin typeface="Times New Roman"/>
                <a:ea typeface="Times New Roman"/>
                <a:cs typeface="Times New Roman"/>
                <a:sym typeface="Times New Roman"/>
              </a:rPr>
              <a:t>‹#›</a:t>
            </a:fld>
            <a:endParaRPr lang="en-US" sz="1000">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30056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b="0" i="0" u="none" strike="noStrike" cap="none" smtClean="0">
                <a:solidFill>
                  <a:schemeClr val="dk2"/>
                </a:solidFill>
                <a:latin typeface="Times New Roman"/>
                <a:ea typeface="Times New Roman"/>
                <a:cs typeface="Times New Roman"/>
                <a:sym typeface="Times New Roman"/>
              </a:rPr>
              <a:t>‹#›</a:t>
            </a:fld>
            <a:endParaRPr lang="en-US" sz="1000" b="0" i="0" u="none" strike="noStrike" cap="none">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904945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smtClean="0">
                <a:solidFill>
                  <a:schemeClr val="dk2"/>
                </a:solidFill>
                <a:latin typeface="Times New Roman"/>
                <a:ea typeface="Times New Roman"/>
                <a:cs typeface="Times New Roman"/>
                <a:sym typeface="Times New Roman"/>
              </a:rPr>
              <a:t>‹#›</a:t>
            </a:fld>
            <a:endParaRPr lang="en-US" sz="1000">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237563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b="0" i="0" u="none" strike="noStrike" cap="none" smtClean="0">
                <a:solidFill>
                  <a:schemeClr val="dk2"/>
                </a:solidFill>
                <a:latin typeface="Times New Roman"/>
                <a:ea typeface="Times New Roman"/>
                <a:cs typeface="Times New Roman"/>
                <a:sym typeface="Times New Roman"/>
              </a:rPr>
              <a:t>‹#›</a:t>
            </a:fld>
            <a:endParaRPr lang="en-US" sz="1000" b="0" i="0" u="none" strike="noStrike" cap="none">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20571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b="0" i="0" u="none" strike="noStrike" cap="none" smtClean="0">
                <a:solidFill>
                  <a:schemeClr val="dk2"/>
                </a:solidFill>
                <a:latin typeface="Times New Roman"/>
                <a:ea typeface="Times New Roman"/>
                <a:cs typeface="Times New Roman"/>
                <a:sym typeface="Times New Roman"/>
              </a:rPr>
              <a:t>‹#›</a:t>
            </a:fld>
            <a:endParaRPr lang="en-US" sz="1000" b="0" i="0" u="none" strike="noStrike" cap="none">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9341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smtClean="0">
                <a:solidFill>
                  <a:schemeClr val="dk2"/>
                </a:solidFill>
                <a:latin typeface="Times New Roman"/>
                <a:ea typeface="Times New Roman"/>
                <a:cs typeface="Times New Roman"/>
                <a:sym typeface="Times New Roman"/>
              </a:rPr>
              <a:t>‹#›</a:t>
            </a:fld>
            <a:endParaRPr lang="en-US" sz="1000">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207019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smtClean="0">
                <a:solidFill>
                  <a:schemeClr val="dk2"/>
                </a:solidFill>
                <a:latin typeface="Times New Roman"/>
                <a:ea typeface="Times New Roman"/>
                <a:cs typeface="Times New Roman"/>
                <a:sym typeface="Times New Roman"/>
              </a:rPr>
              <a:t>‹#›</a:t>
            </a:fld>
            <a:endParaRPr lang="en-US" sz="1000">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69740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b="0" i="0" u="none" strike="noStrike" cap="none" smtClean="0">
                <a:solidFill>
                  <a:schemeClr val="dk2"/>
                </a:solidFill>
                <a:latin typeface="Times New Roman"/>
                <a:ea typeface="Times New Roman"/>
                <a:cs typeface="Times New Roman"/>
                <a:sym typeface="Times New Roman"/>
              </a:rPr>
              <a:t>‹#›</a:t>
            </a:fld>
            <a:endParaRPr lang="en-US" sz="1000" b="0" i="0" u="none" strike="noStrike" cap="none">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59293544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suicidepreventionlifeline.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arcrisis.org/" TargetMode="External"/><Relationship Id="rId5" Type="http://schemas.openxmlformats.org/officeDocument/2006/relationships/hyperlink" Target="http://www.crisischat.org/" TargetMode="External"/><Relationship Id="rId4" Type="http://schemas.openxmlformats.org/officeDocument/2006/relationships/hyperlink" Target="http://www.mainesuicideprevention.or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jedfoundation.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936625" y="239712"/>
            <a:ext cx="7253288" cy="1703387"/>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40" b="1" i="0" u="none" strike="noStrike" cap="none" dirty="0">
                <a:solidFill>
                  <a:schemeClr val="dk1"/>
                </a:solidFill>
                <a:latin typeface="+mn-lt"/>
                <a:ea typeface="Galdeano"/>
                <a:cs typeface="Galdeano"/>
                <a:sym typeface="Galdeano"/>
              </a:rPr>
              <a:t>Gatekeepers Training for Youth Suicide</a:t>
            </a:r>
            <a:r>
              <a:rPr lang="en-US" sz="3240" b="1" i="0" u="none" strike="noStrike" cap="none" dirty="0">
                <a:solidFill>
                  <a:schemeClr val="dk1"/>
                </a:solidFill>
                <a:latin typeface="Galdeano"/>
                <a:ea typeface="Galdeano"/>
                <a:cs typeface="Galdeano"/>
                <a:sym typeface="Galdeano"/>
              </a:rPr>
              <a:t/>
            </a:r>
            <a:br>
              <a:rPr lang="en-US" sz="3240" b="1" i="0" u="none" strike="noStrike" cap="none" dirty="0">
                <a:solidFill>
                  <a:schemeClr val="dk1"/>
                </a:solidFill>
                <a:latin typeface="Galdeano"/>
                <a:ea typeface="Galdeano"/>
                <a:cs typeface="Galdeano"/>
                <a:sym typeface="Galdeano"/>
              </a:rPr>
            </a:br>
            <a:r>
              <a:rPr lang="en-US" sz="3240" b="1" i="0" u="none" strike="noStrike" cap="none" dirty="0">
                <a:solidFill>
                  <a:schemeClr val="dk1"/>
                </a:solidFill>
                <a:latin typeface="Galdeano"/>
                <a:ea typeface="Galdeano"/>
                <a:cs typeface="Galdeano"/>
                <a:sym typeface="Galdeano"/>
              </a:rPr>
              <a:t> </a:t>
            </a:r>
          </a:p>
        </p:txBody>
      </p:sp>
      <p:sp>
        <p:nvSpPr>
          <p:cNvPr id="140" name="Shape 140"/>
          <p:cNvSpPr txBox="1"/>
          <p:nvPr/>
        </p:nvSpPr>
        <p:spPr>
          <a:xfrm>
            <a:off x="493712" y="1828799"/>
            <a:ext cx="8185149" cy="279558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endParaRPr lang="en-US" sz="3400" i="0" strike="noStrike" cap="none" dirty="0">
              <a:solidFill>
                <a:schemeClr val="dk1"/>
              </a:solidFill>
              <a:latin typeface="Galdeano"/>
              <a:ea typeface="Galdeano"/>
              <a:cs typeface="Galdeano"/>
              <a:sym typeface="Galdeano"/>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endParaRPr lang="en-US" sz="4400" b="0" i="0" u="none" strike="noStrike" cap="none" dirty="0">
              <a:solidFill>
                <a:srgbClr val="FFFFFF"/>
              </a:solidFill>
              <a:latin typeface="Galdeano"/>
              <a:ea typeface="Galdeano"/>
              <a:cs typeface="Galdeano"/>
              <a:sym typeface="Galdeano"/>
            </a:endParaRPr>
          </a:p>
        </p:txBody>
      </p:sp>
      <p:sp>
        <p:nvSpPr>
          <p:cNvPr id="227" name="Shape 227"/>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b="0" i="0" u="none" strike="noStrike" cap="none">
                <a:solidFill>
                  <a:schemeClr val="dk2"/>
                </a:solidFill>
                <a:latin typeface="Times New Roman"/>
                <a:ea typeface="Times New Roman"/>
                <a:cs typeface="Times New Roman"/>
                <a:sym typeface="Times New Roman"/>
              </a:rPr>
              <a:t>10</a:t>
            </a:fld>
            <a:endParaRPr lang="en-US" sz="1000" b="0" i="0" u="none" strike="noStrike" cap="none">
              <a:solidFill>
                <a:schemeClr val="dk2"/>
              </a:solidFill>
              <a:latin typeface="Times New Roman"/>
              <a:ea typeface="Times New Roman"/>
              <a:cs typeface="Times New Roman"/>
              <a:sym typeface="Times New Roman"/>
            </a:endParaRPr>
          </a:p>
        </p:txBody>
      </p:sp>
      <p:grpSp>
        <p:nvGrpSpPr>
          <p:cNvPr id="208" name="Shape 208"/>
          <p:cNvGrpSpPr/>
          <p:nvPr/>
        </p:nvGrpSpPr>
        <p:grpSpPr>
          <a:xfrm>
            <a:off x="2889462" y="1370324"/>
            <a:ext cx="3327538" cy="3261291"/>
            <a:chOff x="1274974" y="1105"/>
            <a:chExt cx="3327538" cy="3261291"/>
          </a:xfrm>
        </p:grpSpPr>
        <p:sp>
          <p:nvSpPr>
            <p:cNvPr id="209" name="Shape 209"/>
            <p:cNvSpPr/>
            <p:nvPr/>
          </p:nvSpPr>
          <p:spPr>
            <a:xfrm>
              <a:off x="2518506" y="1105"/>
              <a:ext cx="878011" cy="570706"/>
            </a:xfrm>
            <a:prstGeom prst="roundRect">
              <a:avLst>
                <a:gd name="adj" fmla="val 16667"/>
              </a:avLst>
            </a:prstGeom>
            <a:solidFill>
              <a:srgbClr val="30B6FB"/>
            </a:solidFill>
            <a:ln w="1587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0" name="Shape 210"/>
            <p:cNvSpPr txBox="1"/>
            <p:nvPr/>
          </p:nvSpPr>
          <p:spPr>
            <a:xfrm>
              <a:off x="2546366" y="28964"/>
              <a:ext cx="822290" cy="514986"/>
            </a:xfrm>
            <a:prstGeom prst="rect">
              <a:avLst/>
            </a:prstGeom>
            <a:noFill/>
            <a:ln>
              <a:noFill/>
            </a:ln>
          </p:spPr>
          <p:txBody>
            <a:bodyPr lIns="41900" tIns="41900" rIns="41900" bIns="41900" anchor="ctr" anchorCtr="0">
              <a:noAutofit/>
            </a:bodyPr>
            <a:lstStyle/>
            <a:p>
              <a:pPr marL="0" marR="0" lvl="0" indent="0" algn="ctr" rtl="0">
                <a:lnSpc>
                  <a:spcPct val="90000"/>
                </a:lnSpc>
                <a:spcBef>
                  <a:spcPts val="0"/>
                </a:spcBef>
                <a:spcAft>
                  <a:spcPts val="0"/>
                </a:spcAft>
                <a:buSzPct val="25000"/>
                <a:buNone/>
              </a:pPr>
              <a:r>
                <a:rPr lang="en-US" sz="1100" b="0" i="0" u="none" strike="noStrike" cap="none">
                  <a:solidFill>
                    <a:schemeClr val="dk1"/>
                  </a:solidFill>
                  <a:latin typeface="Times New Roman"/>
                  <a:ea typeface="Times New Roman"/>
                  <a:cs typeface="Times New Roman"/>
                  <a:sym typeface="Times New Roman"/>
                </a:rPr>
                <a:t>Guidance Counselor</a:t>
              </a:r>
            </a:p>
          </p:txBody>
        </p:sp>
        <p:sp>
          <p:nvSpPr>
            <p:cNvPr id="211" name="Shape 211"/>
            <p:cNvSpPr/>
            <p:nvPr/>
          </p:nvSpPr>
          <p:spPr>
            <a:xfrm>
              <a:off x="1612219" y="286459"/>
              <a:ext cx="2690585" cy="2690585"/>
            </a:xfrm>
            <a:custGeom>
              <a:avLst/>
              <a:gdLst/>
              <a:ahLst/>
              <a:cxnLst/>
              <a:rect l="0" t="0" r="0" b="0"/>
              <a:pathLst>
                <a:path w="120000" h="120000" extrusionOk="0">
                  <a:moveTo>
                    <a:pt x="79830" y="3371"/>
                  </a:moveTo>
                  <a:lnTo>
                    <a:pt x="79829" y="3371"/>
                  </a:lnTo>
                  <a:cubicBezTo>
                    <a:pt x="88112" y="6271"/>
                    <a:pt x="95657" y="10953"/>
                    <a:pt x="101934" y="17086"/>
                  </a:cubicBezTo>
                </a:path>
              </a:pathLst>
            </a:custGeom>
            <a:noFill/>
            <a:ln w="9525" cap="flat" cmpd="sng">
              <a:solidFill>
                <a:srgbClr val="30B6FB"/>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2" name="Shape 212"/>
            <p:cNvSpPr/>
            <p:nvPr/>
          </p:nvSpPr>
          <p:spPr>
            <a:xfrm>
              <a:off x="3683564" y="673750"/>
              <a:ext cx="878011" cy="570706"/>
            </a:xfrm>
            <a:prstGeom prst="roundRect">
              <a:avLst>
                <a:gd name="adj" fmla="val 16667"/>
              </a:avLst>
            </a:prstGeom>
            <a:solidFill>
              <a:srgbClr val="30B6FB"/>
            </a:solidFill>
            <a:ln w="1587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3" name="Shape 213"/>
            <p:cNvSpPr txBox="1"/>
            <p:nvPr/>
          </p:nvSpPr>
          <p:spPr>
            <a:xfrm>
              <a:off x="3711423" y="701610"/>
              <a:ext cx="822290" cy="514986"/>
            </a:xfrm>
            <a:prstGeom prst="rect">
              <a:avLst/>
            </a:prstGeom>
            <a:noFill/>
            <a:ln>
              <a:noFill/>
            </a:ln>
          </p:spPr>
          <p:txBody>
            <a:bodyPr lIns="41900" tIns="41900" rIns="41900" bIns="41900" anchor="ctr" anchorCtr="0">
              <a:noAutofit/>
            </a:bodyPr>
            <a:lstStyle/>
            <a:p>
              <a:pPr marL="0" marR="0" lvl="0" indent="0" algn="ctr" rtl="0">
                <a:lnSpc>
                  <a:spcPct val="90000"/>
                </a:lnSpc>
                <a:spcBef>
                  <a:spcPts val="0"/>
                </a:spcBef>
                <a:spcAft>
                  <a:spcPts val="0"/>
                </a:spcAft>
                <a:buSzPct val="25000"/>
                <a:buNone/>
              </a:pPr>
              <a:r>
                <a:rPr lang="en-US" sz="1100" b="0" i="0" u="none" strike="noStrike" cap="none">
                  <a:solidFill>
                    <a:schemeClr val="dk1"/>
                  </a:solidFill>
                  <a:latin typeface="Times New Roman"/>
                  <a:ea typeface="Times New Roman"/>
                  <a:cs typeface="Times New Roman"/>
                  <a:sym typeface="Times New Roman"/>
                </a:rPr>
                <a:t>Parents</a:t>
              </a:r>
            </a:p>
            <a:p>
              <a:pPr marL="0" marR="0" lvl="0" indent="0" algn="ctr" rtl="0">
                <a:lnSpc>
                  <a:spcPct val="90000"/>
                </a:lnSpc>
                <a:spcBef>
                  <a:spcPts val="385"/>
                </a:spcBef>
                <a:spcAft>
                  <a:spcPts val="0"/>
                </a:spcAft>
                <a:buSzPct val="25000"/>
                <a:buNone/>
              </a:pPr>
              <a:r>
                <a:rPr lang="en-US" sz="1100" b="0" i="0" u="none" strike="noStrike" cap="none">
                  <a:solidFill>
                    <a:schemeClr val="dk1"/>
                  </a:solidFill>
                  <a:latin typeface="Times New Roman"/>
                  <a:ea typeface="Times New Roman"/>
                  <a:cs typeface="Times New Roman"/>
                  <a:sym typeface="Times New Roman"/>
                </a:rPr>
                <a:t>Guardians</a:t>
              </a:r>
            </a:p>
          </p:txBody>
        </p:sp>
        <p:sp>
          <p:nvSpPr>
            <p:cNvPr id="214" name="Shape 214"/>
            <p:cNvSpPr/>
            <p:nvPr/>
          </p:nvSpPr>
          <p:spPr>
            <a:xfrm>
              <a:off x="1639922" y="368856"/>
              <a:ext cx="2690585" cy="2690585"/>
            </a:xfrm>
            <a:custGeom>
              <a:avLst/>
              <a:gdLst/>
              <a:ahLst/>
              <a:cxnLst/>
              <a:rect l="0" t="0" r="0" b="0"/>
              <a:pathLst>
                <a:path w="120000" h="120000" extrusionOk="0">
                  <a:moveTo>
                    <a:pt x="116348" y="39387"/>
                  </a:moveTo>
                  <a:cubicBezTo>
                    <a:pt x="120461" y="50630"/>
                    <a:pt x="121116" y="62848"/>
                    <a:pt x="118229" y="74467"/>
                  </a:cubicBezTo>
                </a:path>
              </a:pathLst>
            </a:custGeom>
            <a:noFill/>
            <a:ln w="9525" cap="flat" cmpd="sng">
              <a:solidFill>
                <a:srgbClr val="30B6FB"/>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5" name="Shape 215"/>
            <p:cNvSpPr/>
            <p:nvPr/>
          </p:nvSpPr>
          <p:spPr>
            <a:xfrm>
              <a:off x="3724501" y="2046338"/>
              <a:ext cx="878011" cy="570706"/>
            </a:xfrm>
            <a:prstGeom prst="roundRect">
              <a:avLst>
                <a:gd name="adj" fmla="val 16667"/>
              </a:avLst>
            </a:prstGeom>
            <a:solidFill>
              <a:srgbClr val="30B6FB"/>
            </a:solidFill>
            <a:ln w="1587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6" name="Shape 216"/>
            <p:cNvSpPr txBox="1"/>
            <p:nvPr/>
          </p:nvSpPr>
          <p:spPr>
            <a:xfrm>
              <a:off x="3752360" y="2074198"/>
              <a:ext cx="822290" cy="514986"/>
            </a:xfrm>
            <a:prstGeom prst="rect">
              <a:avLst/>
            </a:prstGeom>
            <a:noFill/>
            <a:ln>
              <a:noFill/>
            </a:ln>
          </p:spPr>
          <p:txBody>
            <a:bodyPr lIns="41900" tIns="41900" rIns="41900" bIns="41900" anchor="ctr" anchorCtr="0">
              <a:noAutofit/>
            </a:bodyPr>
            <a:lstStyle/>
            <a:p>
              <a:pPr marL="0" marR="0" lvl="0" indent="0" algn="ctr" rtl="0">
                <a:lnSpc>
                  <a:spcPct val="90000"/>
                </a:lnSpc>
                <a:spcBef>
                  <a:spcPts val="0"/>
                </a:spcBef>
                <a:spcAft>
                  <a:spcPts val="0"/>
                </a:spcAft>
                <a:buSzPct val="25000"/>
                <a:buNone/>
              </a:pPr>
              <a:r>
                <a:rPr lang="en-US" sz="1100" b="0" i="0" u="none" strike="noStrike" cap="none">
                  <a:solidFill>
                    <a:schemeClr val="dk1"/>
                  </a:solidFill>
                  <a:latin typeface="Times New Roman"/>
                  <a:ea typeface="Times New Roman"/>
                  <a:cs typeface="Times New Roman"/>
                  <a:sym typeface="Times New Roman"/>
                </a:rPr>
                <a:t>Mental Health</a:t>
              </a:r>
            </a:p>
            <a:p>
              <a:pPr marL="0" marR="0" lvl="0" indent="0" algn="ctr" rtl="0">
                <a:lnSpc>
                  <a:spcPct val="90000"/>
                </a:lnSpc>
                <a:spcBef>
                  <a:spcPts val="385"/>
                </a:spcBef>
                <a:spcAft>
                  <a:spcPts val="0"/>
                </a:spcAft>
                <a:buSzPct val="25000"/>
                <a:buNone/>
              </a:pPr>
              <a:r>
                <a:rPr lang="en-US" sz="1100" b="0" i="0" u="none" strike="noStrike" cap="none">
                  <a:solidFill>
                    <a:schemeClr val="dk1"/>
                  </a:solidFill>
                  <a:latin typeface="Times New Roman"/>
                  <a:ea typeface="Times New Roman"/>
                  <a:cs typeface="Times New Roman"/>
                  <a:sym typeface="Times New Roman"/>
                </a:rPr>
                <a:t>Provider</a:t>
              </a:r>
            </a:p>
          </p:txBody>
        </p:sp>
        <p:sp>
          <p:nvSpPr>
            <p:cNvPr id="217" name="Shape 217"/>
            <p:cNvSpPr/>
            <p:nvPr/>
          </p:nvSpPr>
          <p:spPr>
            <a:xfrm>
              <a:off x="1718397" y="254634"/>
              <a:ext cx="2690585" cy="2690585"/>
            </a:xfrm>
            <a:custGeom>
              <a:avLst/>
              <a:gdLst/>
              <a:ahLst/>
              <a:cxnLst/>
              <a:rect l="0" t="0" r="0" b="0"/>
              <a:pathLst>
                <a:path w="120000" h="120000" extrusionOk="0">
                  <a:moveTo>
                    <a:pt x="99061" y="105543"/>
                  </a:moveTo>
                  <a:cubicBezTo>
                    <a:pt x="92133" y="111484"/>
                    <a:pt x="83942" y="115767"/>
                    <a:pt x="75110" y="118065"/>
                  </a:cubicBezTo>
                </a:path>
              </a:pathLst>
            </a:custGeom>
            <a:noFill/>
            <a:ln w="9525" cap="flat" cmpd="sng">
              <a:solidFill>
                <a:srgbClr val="30B6FB"/>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8" name="Shape 218"/>
            <p:cNvSpPr/>
            <p:nvPr/>
          </p:nvSpPr>
          <p:spPr>
            <a:xfrm>
              <a:off x="2518506" y="2691690"/>
              <a:ext cx="878011" cy="570706"/>
            </a:xfrm>
            <a:prstGeom prst="roundRect">
              <a:avLst>
                <a:gd name="adj" fmla="val 16667"/>
              </a:avLst>
            </a:prstGeom>
            <a:solidFill>
              <a:srgbClr val="30B6FB"/>
            </a:solidFill>
            <a:ln w="1587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9" name="Shape 219"/>
            <p:cNvSpPr txBox="1"/>
            <p:nvPr/>
          </p:nvSpPr>
          <p:spPr>
            <a:xfrm>
              <a:off x="2546366" y="2719550"/>
              <a:ext cx="822290" cy="514986"/>
            </a:xfrm>
            <a:prstGeom prst="rect">
              <a:avLst/>
            </a:prstGeom>
            <a:noFill/>
            <a:ln>
              <a:noFill/>
            </a:ln>
          </p:spPr>
          <p:txBody>
            <a:bodyPr lIns="41900" tIns="41900" rIns="41900" bIns="41900" anchor="ctr" anchorCtr="0">
              <a:noAutofit/>
            </a:bodyPr>
            <a:lstStyle/>
            <a:p>
              <a:pPr marL="0" marR="0" lvl="0" indent="0" algn="ctr" rtl="0">
                <a:lnSpc>
                  <a:spcPct val="90000"/>
                </a:lnSpc>
                <a:spcBef>
                  <a:spcPts val="0"/>
                </a:spcBef>
                <a:spcAft>
                  <a:spcPts val="0"/>
                </a:spcAft>
                <a:buSzPct val="25000"/>
                <a:buNone/>
              </a:pPr>
              <a:r>
                <a:rPr lang="en-US" sz="1100" b="0" i="0" u="none" strike="noStrike" cap="none">
                  <a:solidFill>
                    <a:schemeClr val="dk1"/>
                  </a:solidFill>
                  <a:latin typeface="Times New Roman"/>
                  <a:ea typeface="Times New Roman"/>
                  <a:cs typeface="Times New Roman"/>
                  <a:sym typeface="Times New Roman"/>
                </a:rPr>
                <a:t>Emergency</a:t>
              </a:r>
            </a:p>
            <a:p>
              <a:pPr marL="0" marR="0" lvl="0" indent="0" algn="ctr" rtl="0">
                <a:lnSpc>
                  <a:spcPct val="90000"/>
                </a:lnSpc>
                <a:spcBef>
                  <a:spcPts val="385"/>
                </a:spcBef>
                <a:spcAft>
                  <a:spcPts val="0"/>
                </a:spcAft>
                <a:buSzPct val="25000"/>
                <a:buNone/>
              </a:pPr>
              <a:r>
                <a:rPr lang="en-US" sz="1100" b="0" i="0" u="none" strike="noStrike" cap="none">
                  <a:solidFill>
                    <a:schemeClr val="dk1"/>
                  </a:solidFill>
                  <a:latin typeface="Times New Roman"/>
                  <a:ea typeface="Times New Roman"/>
                  <a:cs typeface="Times New Roman"/>
                  <a:sym typeface="Times New Roman"/>
                </a:rPr>
                <a:t>Services </a:t>
              </a:r>
            </a:p>
          </p:txBody>
        </p:sp>
        <p:sp>
          <p:nvSpPr>
            <p:cNvPr id="220" name="Shape 220"/>
            <p:cNvSpPr/>
            <p:nvPr/>
          </p:nvSpPr>
          <p:spPr>
            <a:xfrm>
              <a:off x="1612219" y="286459"/>
              <a:ext cx="2690585" cy="2690585"/>
            </a:xfrm>
            <a:custGeom>
              <a:avLst/>
              <a:gdLst/>
              <a:ahLst/>
              <a:cxnLst/>
              <a:rect l="0" t="0" r="0" b="0"/>
              <a:pathLst>
                <a:path w="120000" h="120000" extrusionOk="0">
                  <a:moveTo>
                    <a:pt x="40169" y="116628"/>
                  </a:moveTo>
                  <a:lnTo>
                    <a:pt x="40169" y="116628"/>
                  </a:lnTo>
                  <a:cubicBezTo>
                    <a:pt x="31886" y="113727"/>
                    <a:pt x="24341" y="109045"/>
                    <a:pt x="18064" y="102912"/>
                  </a:cubicBezTo>
                </a:path>
              </a:pathLst>
            </a:custGeom>
            <a:noFill/>
            <a:ln w="9525" cap="flat" cmpd="sng">
              <a:solidFill>
                <a:srgbClr val="30B6FB"/>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1" name="Shape 221"/>
            <p:cNvSpPr/>
            <p:nvPr/>
          </p:nvSpPr>
          <p:spPr>
            <a:xfrm>
              <a:off x="1353449" y="2019043"/>
              <a:ext cx="878011" cy="570706"/>
            </a:xfrm>
            <a:prstGeom prst="roundRect">
              <a:avLst>
                <a:gd name="adj" fmla="val 16667"/>
              </a:avLst>
            </a:prstGeom>
            <a:solidFill>
              <a:srgbClr val="30B6FB"/>
            </a:solidFill>
            <a:ln w="1587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2" name="Shape 222"/>
            <p:cNvSpPr txBox="1"/>
            <p:nvPr/>
          </p:nvSpPr>
          <p:spPr>
            <a:xfrm>
              <a:off x="1274974" y="2046903"/>
              <a:ext cx="928624" cy="514986"/>
            </a:xfrm>
            <a:prstGeom prst="rect">
              <a:avLst/>
            </a:prstGeom>
            <a:noFill/>
            <a:ln>
              <a:noFill/>
            </a:ln>
          </p:spPr>
          <p:txBody>
            <a:bodyPr lIns="41900" tIns="41900" rIns="41900" bIns="41900" anchor="ctr" anchorCtr="0">
              <a:noAutofit/>
            </a:bodyPr>
            <a:lstStyle/>
            <a:p>
              <a:pPr marL="0" marR="0" lvl="0" indent="0" algn="ctr" rtl="0">
                <a:lnSpc>
                  <a:spcPct val="90000"/>
                </a:lnSpc>
                <a:spcBef>
                  <a:spcPts val="0"/>
                </a:spcBef>
                <a:spcAft>
                  <a:spcPts val="0"/>
                </a:spcAft>
                <a:buSzPct val="25000"/>
                <a:buNone/>
              </a:pPr>
              <a:r>
                <a:rPr lang="en-US" sz="1100" b="0" i="0" u="none" strike="noStrike" cap="none" dirty="0">
                  <a:solidFill>
                    <a:schemeClr val="dk1"/>
                  </a:solidFill>
                  <a:latin typeface="Times New Roman"/>
                  <a:ea typeface="Times New Roman"/>
                  <a:cs typeface="Times New Roman"/>
                  <a:sym typeface="Times New Roman"/>
                </a:rPr>
                <a:t>School </a:t>
              </a:r>
              <a:r>
                <a:rPr lang="en-US" sz="1100" b="0" i="0" u="none" strike="noStrike" cap="none" dirty="0" smtClean="0">
                  <a:solidFill>
                    <a:schemeClr val="dk1"/>
                  </a:solidFill>
                  <a:latin typeface="Times New Roman"/>
                  <a:ea typeface="Times New Roman"/>
                  <a:cs typeface="Times New Roman"/>
                  <a:sym typeface="Times New Roman"/>
                </a:rPr>
                <a:t>       Administration</a:t>
              </a:r>
              <a:endParaRPr lang="en-US" sz="1100" b="0" i="0" u="none" strike="noStrike" cap="none" dirty="0">
                <a:solidFill>
                  <a:schemeClr val="dk1"/>
                </a:solidFill>
                <a:latin typeface="Times New Roman"/>
                <a:ea typeface="Times New Roman"/>
                <a:cs typeface="Times New Roman"/>
                <a:sym typeface="Times New Roman"/>
              </a:endParaRPr>
            </a:p>
          </p:txBody>
        </p:sp>
        <p:sp>
          <p:nvSpPr>
            <p:cNvPr id="223" name="Shape 223"/>
            <p:cNvSpPr/>
            <p:nvPr/>
          </p:nvSpPr>
          <p:spPr>
            <a:xfrm>
              <a:off x="1612219" y="286459"/>
              <a:ext cx="2690585" cy="2690585"/>
            </a:xfrm>
            <a:custGeom>
              <a:avLst/>
              <a:gdLst/>
              <a:ahLst/>
              <a:cxnLst/>
              <a:rect l="0" t="0" r="0" b="0"/>
              <a:pathLst>
                <a:path w="120000" h="120000" extrusionOk="0">
                  <a:moveTo>
                    <a:pt x="2441" y="76942"/>
                  </a:moveTo>
                  <a:lnTo>
                    <a:pt x="2441" y="76942"/>
                  </a:lnTo>
                  <a:cubicBezTo>
                    <a:pt x="-814" y="65881"/>
                    <a:pt x="-814" y="54117"/>
                    <a:pt x="2441" y="43057"/>
                  </a:cubicBezTo>
                </a:path>
              </a:pathLst>
            </a:custGeom>
            <a:noFill/>
            <a:ln w="9525" cap="flat" cmpd="sng">
              <a:solidFill>
                <a:srgbClr val="30B6FB"/>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4" name="Shape 224"/>
            <p:cNvSpPr/>
            <p:nvPr/>
          </p:nvSpPr>
          <p:spPr>
            <a:xfrm>
              <a:off x="1353449" y="673750"/>
              <a:ext cx="878011" cy="570706"/>
            </a:xfrm>
            <a:prstGeom prst="roundRect">
              <a:avLst>
                <a:gd name="adj" fmla="val 16667"/>
              </a:avLst>
            </a:prstGeom>
            <a:solidFill>
              <a:srgbClr val="30B6FB"/>
            </a:solidFill>
            <a:ln w="1587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5" name="Shape 225"/>
            <p:cNvSpPr txBox="1"/>
            <p:nvPr/>
          </p:nvSpPr>
          <p:spPr>
            <a:xfrm>
              <a:off x="1381308" y="701610"/>
              <a:ext cx="822290" cy="514986"/>
            </a:xfrm>
            <a:prstGeom prst="rect">
              <a:avLst/>
            </a:prstGeom>
            <a:noFill/>
            <a:ln>
              <a:noFill/>
            </a:ln>
          </p:spPr>
          <p:txBody>
            <a:bodyPr lIns="41900" tIns="41900" rIns="41900" bIns="41900" anchor="ctr" anchorCtr="0">
              <a:noAutofit/>
            </a:bodyPr>
            <a:lstStyle/>
            <a:p>
              <a:pPr marL="0" marR="0" lvl="0" indent="0" algn="ctr" rtl="0">
                <a:lnSpc>
                  <a:spcPct val="90000"/>
                </a:lnSpc>
                <a:spcBef>
                  <a:spcPts val="0"/>
                </a:spcBef>
                <a:spcAft>
                  <a:spcPts val="0"/>
                </a:spcAft>
                <a:buSzPct val="25000"/>
                <a:buNone/>
              </a:pPr>
              <a:r>
                <a:rPr lang="en-US" sz="1100" b="0" i="0" u="none" strike="noStrike" cap="none">
                  <a:solidFill>
                    <a:schemeClr val="dk1"/>
                  </a:solidFill>
                  <a:latin typeface="Times New Roman"/>
                  <a:ea typeface="Times New Roman"/>
                  <a:cs typeface="Times New Roman"/>
                  <a:sym typeface="Times New Roman"/>
                </a:rPr>
                <a:t>Faculty and Staff</a:t>
              </a:r>
            </a:p>
          </p:txBody>
        </p:sp>
        <p:sp>
          <p:nvSpPr>
            <p:cNvPr id="226" name="Shape 226"/>
            <p:cNvSpPr/>
            <p:nvPr/>
          </p:nvSpPr>
          <p:spPr>
            <a:xfrm>
              <a:off x="1612219" y="286459"/>
              <a:ext cx="2690585" cy="2690585"/>
            </a:xfrm>
            <a:custGeom>
              <a:avLst/>
              <a:gdLst/>
              <a:ahLst/>
              <a:cxnLst/>
              <a:rect l="0" t="0" r="0" b="0"/>
              <a:pathLst>
                <a:path w="120000" h="120000" extrusionOk="0">
                  <a:moveTo>
                    <a:pt x="18065" y="17087"/>
                  </a:moveTo>
                  <a:lnTo>
                    <a:pt x="18065" y="17087"/>
                  </a:lnTo>
                  <a:cubicBezTo>
                    <a:pt x="24341" y="10953"/>
                    <a:pt x="31886" y="6271"/>
                    <a:pt x="40169" y="3371"/>
                  </a:cubicBezTo>
                </a:path>
              </a:pathLst>
            </a:custGeom>
            <a:noFill/>
            <a:ln w="9525" cap="flat" cmpd="sng">
              <a:solidFill>
                <a:srgbClr val="30B6FB"/>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228" name="Shape 228"/>
          <p:cNvPicPr preferRelativeResize="0"/>
          <p:nvPr/>
        </p:nvPicPr>
        <p:blipFill rotWithShape="1">
          <a:blip r:embed="rId3">
            <a:alphaModFix/>
          </a:blip>
          <a:srcRect/>
          <a:stretch/>
        </p:blipFill>
        <p:spPr>
          <a:xfrm>
            <a:off x="1384061" y="4616366"/>
            <a:ext cx="734786" cy="257175"/>
          </a:xfrm>
          <a:prstGeom prst="rect">
            <a:avLst/>
          </a:prstGeom>
          <a:noFill/>
          <a:ln>
            <a:noFill/>
          </a:ln>
        </p:spPr>
      </p:pic>
      <p:sp>
        <p:nvSpPr>
          <p:cNvPr id="2" name="TextBox 1"/>
          <p:cNvSpPr txBox="1"/>
          <p:nvPr/>
        </p:nvSpPr>
        <p:spPr>
          <a:xfrm>
            <a:off x="1318436" y="480981"/>
            <a:ext cx="6507126" cy="523220"/>
          </a:xfrm>
          <a:prstGeom prst="rect">
            <a:avLst/>
          </a:prstGeom>
          <a:noFill/>
        </p:spPr>
        <p:txBody>
          <a:bodyPr wrap="square" rtlCol="0">
            <a:spAutoFit/>
          </a:bodyPr>
          <a:lstStyle/>
          <a:p>
            <a:pPr algn="ctr"/>
            <a:r>
              <a:rPr lang="en-US" sz="2800" dirty="0" smtClean="0">
                <a:latin typeface="+mn-lt"/>
              </a:rPr>
              <a:t>TEAM for School Suicide Prevention</a:t>
            </a:r>
            <a:endParaRPr lang="en-US" sz="2800" dirty="0">
              <a:latin typeface="+mn-lt"/>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4" name="Shape 234"/>
          <p:cNvSpPr txBox="1">
            <a:spLocks noGrp="1"/>
          </p:cNvSpPr>
          <p:nvPr>
            <p:ph idx="1"/>
          </p:nvPr>
        </p:nvSpPr>
        <p:spPr>
          <a:xfrm>
            <a:off x="489098" y="932367"/>
            <a:ext cx="8026252" cy="410874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accent1"/>
              </a:buClr>
              <a:buSzPct val="25000"/>
              <a:buFont typeface="Noto Sans Symbols"/>
              <a:buNone/>
            </a:pPr>
            <a:r>
              <a:rPr lang="en-US" sz="2400" b="0" i="0" u="none" strike="noStrike" cap="none" dirty="0">
                <a:solidFill>
                  <a:schemeClr val="dk1"/>
                </a:solidFill>
                <a:ea typeface="Galdeano"/>
                <a:cs typeface="Galdeano"/>
                <a:sym typeface="Galdeano"/>
              </a:rPr>
              <a:t>Youth suicide prevention in schools includes five major areas of responsibility: </a:t>
            </a:r>
          </a:p>
          <a:p>
            <a:pPr marL="0" marR="0" lvl="0" indent="0" algn="l" rtl="0">
              <a:lnSpc>
                <a:spcPct val="80000"/>
              </a:lnSpc>
              <a:spcBef>
                <a:spcPts val="372"/>
              </a:spcBef>
              <a:spcAft>
                <a:spcPts val="0"/>
              </a:spcAft>
              <a:buClr>
                <a:schemeClr val="accent1"/>
              </a:buClr>
              <a:buSzPct val="25000"/>
              <a:buFont typeface="Noto Sans Symbols"/>
              <a:buNone/>
            </a:pPr>
            <a:endParaRPr sz="2000" b="0" i="0" u="none" strike="noStrike" cap="none" dirty="0">
              <a:solidFill>
                <a:schemeClr val="dk1"/>
              </a:solidFill>
              <a:ea typeface="Galdeano"/>
              <a:cs typeface="Galdeano"/>
              <a:sym typeface="Galdeano"/>
            </a:endParaRPr>
          </a:p>
          <a:p>
            <a:pPr marL="0" marR="0" lvl="0" indent="0" algn="l" rtl="0">
              <a:lnSpc>
                <a:spcPct val="80000"/>
              </a:lnSpc>
              <a:spcBef>
                <a:spcPts val="372"/>
              </a:spcBef>
              <a:spcAft>
                <a:spcPts val="0"/>
              </a:spcAft>
              <a:buClr>
                <a:schemeClr val="accent1"/>
              </a:buClr>
              <a:buSzPct val="25000"/>
              <a:buFont typeface="Noto Sans Symbols"/>
              <a:buNone/>
            </a:pPr>
            <a:r>
              <a:rPr lang="en-US" sz="2000" b="0" i="0" u="none" strike="noStrike" cap="none" dirty="0" smtClean="0">
                <a:solidFill>
                  <a:schemeClr val="dk1"/>
                </a:solidFill>
                <a:ea typeface="Galdeano"/>
                <a:cs typeface="Galdeano"/>
                <a:sym typeface="Galdeano"/>
              </a:rPr>
              <a:t>1. Identification- everyone;</a:t>
            </a:r>
          </a:p>
          <a:p>
            <a:pPr marL="0" marR="0" lvl="0" indent="0" algn="l" rtl="0">
              <a:lnSpc>
                <a:spcPct val="80000"/>
              </a:lnSpc>
              <a:spcBef>
                <a:spcPts val="372"/>
              </a:spcBef>
              <a:spcAft>
                <a:spcPts val="0"/>
              </a:spcAft>
              <a:buClr>
                <a:schemeClr val="accent1"/>
              </a:buClr>
              <a:buSzPct val="25000"/>
              <a:buFont typeface="Noto Sans Symbols"/>
              <a:buNone/>
            </a:pPr>
            <a:endParaRPr sz="2000" b="0" i="0" u="none" strike="noStrike" cap="none" dirty="0">
              <a:solidFill>
                <a:schemeClr val="dk1"/>
              </a:solidFill>
              <a:ea typeface="Galdeano"/>
              <a:cs typeface="Galdeano"/>
              <a:sym typeface="Galdeano"/>
            </a:endParaRPr>
          </a:p>
          <a:p>
            <a:pPr marL="0" marR="0" lvl="0" indent="0" algn="l" rtl="0">
              <a:lnSpc>
                <a:spcPct val="80000"/>
              </a:lnSpc>
              <a:spcBef>
                <a:spcPts val="372"/>
              </a:spcBef>
              <a:spcAft>
                <a:spcPts val="0"/>
              </a:spcAft>
              <a:buClr>
                <a:schemeClr val="accent1"/>
              </a:buClr>
              <a:buSzPct val="25000"/>
              <a:buFont typeface="Noto Sans Symbols"/>
              <a:buNone/>
            </a:pPr>
            <a:r>
              <a:rPr lang="en-US" sz="2000" b="0" i="0" u="none" strike="noStrike" cap="none" dirty="0">
                <a:solidFill>
                  <a:schemeClr val="dk1"/>
                </a:solidFill>
                <a:ea typeface="Galdeano"/>
                <a:cs typeface="Galdeano"/>
                <a:sym typeface="Galdeano"/>
              </a:rPr>
              <a:t>2. </a:t>
            </a:r>
            <a:r>
              <a:rPr lang="en-US" sz="2000" b="0" i="0" u="none" strike="noStrike" cap="none" dirty="0" smtClean="0">
                <a:solidFill>
                  <a:schemeClr val="dk1"/>
                </a:solidFill>
                <a:ea typeface="Galdeano"/>
                <a:cs typeface="Galdeano"/>
                <a:sym typeface="Galdeano"/>
              </a:rPr>
              <a:t>Assessment resource of </a:t>
            </a:r>
            <a:r>
              <a:rPr lang="en-US" sz="2000" b="0" i="0" u="none" strike="noStrike" cap="none" dirty="0">
                <a:solidFill>
                  <a:schemeClr val="dk1"/>
                </a:solidFill>
                <a:ea typeface="Galdeano"/>
                <a:cs typeface="Galdeano"/>
                <a:sym typeface="Galdeano"/>
              </a:rPr>
              <a:t>a qualified professional; </a:t>
            </a:r>
          </a:p>
          <a:p>
            <a:pPr marL="0" marR="0" lvl="0" indent="0" algn="l" rtl="0">
              <a:lnSpc>
                <a:spcPct val="80000"/>
              </a:lnSpc>
              <a:spcBef>
                <a:spcPts val="372"/>
              </a:spcBef>
              <a:spcAft>
                <a:spcPts val="0"/>
              </a:spcAft>
              <a:buClr>
                <a:schemeClr val="accent1"/>
              </a:buClr>
              <a:buSzPct val="25000"/>
              <a:buFont typeface="Noto Sans Symbols"/>
              <a:buNone/>
            </a:pPr>
            <a:endParaRPr sz="2000" b="0" i="0" u="none" strike="noStrike" cap="none" dirty="0">
              <a:solidFill>
                <a:schemeClr val="dk1"/>
              </a:solidFill>
              <a:ea typeface="Galdeano"/>
              <a:cs typeface="Galdeano"/>
              <a:sym typeface="Galdeano"/>
            </a:endParaRPr>
          </a:p>
          <a:p>
            <a:pPr marL="0" marR="0" lvl="0" indent="0" algn="l" rtl="0">
              <a:lnSpc>
                <a:spcPct val="80000"/>
              </a:lnSpc>
              <a:spcBef>
                <a:spcPts val="372"/>
              </a:spcBef>
              <a:spcAft>
                <a:spcPts val="0"/>
              </a:spcAft>
              <a:buClr>
                <a:schemeClr val="accent1"/>
              </a:buClr>
              <a:buSzPct val="25000"/>
              <a:buFont typeface="Noto Sans Symbols"/>
              <a:buNone/>
            </a:pPr>
            <a:r>
              <a:rPr lang="en-US" sz="2000" b="0" i="0" u="none" strike="noStrike" cap="none" dirty="0">
                <a:solidFill>
                  <a:schemeClr val="dk1"/>
                </a:solidFill>
                <a:ea typeface="Galdeano"/>
                <a:cs typeface="Galdeano"/>
                <a:sym typeface="Galdeano"/>
              </a:rPr>
              <a:t>3. Management and Referral; </a:t>
            </a:r>
          </a:p>
          <a:p>
            <a:pPr marL="0" marR="0" lvl="0" indent="0" algn="l" rtl="0">
              <a:lnSpc>
                <a:spcPct val="80000"/>
              </a:lnSpc>
              <a:spcBef>
                <a:spcPts val="372"/>
              </a:spcBef>
              <a:spcAft>
                <a:spcPts val="0"/>
              </a:spcAft>
              <a:buClr>
                <a:schemeClr val="accent1"/>
              </a:buClr>
              <a:buSzPct val="25000"/>
              <a:buFont typeface="Noto Sans Symbols"/>
              <a:buNone/>
            </a:pPr>
            <a:endParaRPr sz="2000" b="0" i="0" u="none" strike="noStrike" cap="none" dirty="0">
              <a:solidFill>
                <a:schemeClr val="dk1"/>
              </a:solidFill>
              <a:ea typeface="Galdeano"/>
              <a:cs typeface="Galdeano"/>
              <a:sym typeface="Galdeano"/>
            </a:endParaRPr>
          </a:p>
          <a:p>
            <a:pPr marL="0" marR="0" lvl="0" indent="0" algn="l" rtl="0">
              <a:lnSpc>
                <a:spcPct val="80000"/>
              </a:lnSpc>
              <a:spcBef>
                <a:spcPts val="372"/>
              </a:spcBef>
              <a:spcAft>
                <a:spcPts val="0"/>
              </a:spcAft>
              <a:buClr>
                <a:schemeClr val="accent1"/>
              </a:buClr>
              <a:buSzPct val="25000"/>
              <a:buFont typeface="Noto Sans Symbols"/>
              <a:buNone/>
            </a:pPr>
            <a:r>
              <a:rPr lang="en-US" sz="2000" b="0" i="0" u="none" strike="noStrike" cap="none" dirty="0">
                <a:solidFill>
                  <a:schemeClr val="dk1"/>
                </a:solidFill>
                <a:ea typeface="Galdeano"/>
                <a:cs typeface="Galdeano"/>
                <a:sym typeface="Galdeano"/>
              </a:rPr>
              <a:t>4. Support Services and Monitoring; and</a:t>
            </a:r>
          </a:p>
          <a:p>
            <a:pPr marL="0" marR="0" lvl="0" indent="0" algn="l" rtl="0">
              <a:lnSpc>
                <a:spcPct val="80000"/>
              </a:lnSpc>
              <a:spcBef>
                <a:spcPts val="372"/>
              </a:spcBef>
              <a:spcAft>
                <a:spcPts val="0"/>
              </a:spcAft>
              <a:buClr>
                <a:schemeClr val="accent1"/>
              </a:buClr>
              <a:buSzPct val="25000"/>
              <a:buFont typeface="Noto Sans Symbols"/>
              <a:buNone/>
            </a:pPr>
            <a:endParaRPr sz="2000" b="0" i="0" u="none" strike="noStrike" cap="none" dirty="0">
              <a:solidFill>
                <a:schemeClr val="dk1"/>
              </a:solidFill>
              <a:ea typeface="Galdeano"/>
              <a:cs typeface="Galdeano"/>
              <a:sym typeface="Galdeano"/>
            </a:endParaRPr>
          </a:p>
          <a:p>
            <a:pPr marL="0" marR="0" lvl="0" indent="0" algn="l" rtl="0">
              <a:lnSpc>
                <a:spcPct val="80000"/>
              </a:lnSpc>
              <a:spcBef>
                <a:spcPts val="372"/>
              </a:spcBef>
              <a:spcAft>
                <a:spcPts val="0"/>
              </a:spcAft>
              <a:buClr>
                <a:schemeClr val="accent1"/>
              </a:buClr>
              <a:buSzPct val="25000"/>
              <a:buFont typeface="Noto Sans Symbols"/>
              <a:buNone/>
            </a:pPr>
            <a:r>
              <a:rPr lang="en-US" sz="2000" b="0" i="0" u="none" strike="noStrike" cap="none" dirty="0">
                <a:solidFill>
                  <a:schemeClr val="dk1"/>
                </a:solidFill>
                <a:ea typeface="Galdeano"/>
                <a:cs typeface="Galdeano"/>
                <a:sym typeface="Galdeano"/>
              </a:rPr>
              <a:t>5. Crisis Intervention and </a:t>
            </a:r>
            <a:r>
              <a:rPr lang="en-US" sz="2000" b="0" i="0" u="none" strike="noStrike" cap="none" dirty="0" err="1" smtClean="0">
                <a:solidFill>
                  <a:schemeClr val="dk1"/>
                </a:solidFill>
                <a:ea typeface="Galdeano"/>
                <a:cs typeface="Galdeano"/>
                <a:sym typeface="Galdeano"/>
              </a:rPr>
              <a:t>Postvention</a:t>
            </a:r>
            <a:r>
              <a:rPr lang="en-US" sz="2000" b="0" i="0" u="none" strike="noStrike" cap="none" dirty="0" smtClean="0">
                <a:solidFill>
                  <a:schemeClr val="dk1"/>
                </a:solidFill>
                <a:ea typeface="Galdeano"/>
                <a:cs typeface="Galdeano"/>
                <a:sym typeface="Galdeano"/>
              </a:rPr>
              <a:t> </a:t>
            </a:r>
            <a:r>
              <a:rPr lang="en-US" sz="2000" b="0" i="0" u="none" strike="noStrike" cap="none" dirty="0">
                <a:solidFill>
                  <a:schemeClr val="dk1"/>
                </a:solidFill>
                <a:ea typeface="Galdeano"/>
                <a:cs typeface="Galdeano"/>
                <a:sym typeface="Galdeano"/>
              </a:rPr>
              <a:t>Planning.</a:t>
            </a:r>
          </a:p>
        </p:txBody>
      </p:sp>
      <p:sp>
        <p:nvSpPr>
          <p:cNvPr id="235" name="Shape 235"/>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b="0" i="0" u="none" strike="noStrike" cap="none">
                <a:solidFill>
                  <a:schemeClr val="dk2"/>
                </a:solidFill>
                <a:latin typeface="Times New Roman"/>
                <a:ea typeface="Times New Roman"/>
                <a:cs typeface="Times New Roman"/>
                <a:sym typeface="Times New Roman"/>
              </a:rPr>
              <a:t>11</a:t>
            </a:fld>
            <a:endParaRPr lang="en-US" sz="1000" b="0" i="0" u="none" strike="noStrike" cap="none">
              <a:solidFill>
                <a:schemeClr val="dk2"/>
              </a:solidFill>
              <a:latin typeface="Times New Roman"/>
              <a:ea typeface="Times New Roman"/>
              <a:cs typeface="Times New Roman"/>
              <a:sym typeface="Times New Roman"/>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Identifying Depression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Identified by observing Feelings-</a:t>
            </a:r>
          </a:p>
          <a:p>
            <a:r>
              <a:rPr lang="en-US" dirty="0"/>
              <a:t>S</a:t>
            </a:r>
            <a:r>
              <a:rPr lang="en-US" dirty="0" smtClean="0"/>
              <a:t>adness and hopelessness lasting more than 2 weeks</a:t>
            </a:r>
          </a:p>
          <a:p>
            <a:r>
              <a:rPr lang="en-US" dirty="0" smtClean="0"/>
              <a:t>Very irritable</a:t>
            </a:r>
          </a:p>
          <a:p>
            <a:r>
              <a:rPr lang="en-US" dirty="0" smtClean="0"/>
              <a:t>Overreacting</a:t>
            </a:r>
          </a:p>
          <a:p>
            <a:r>
              <a:rPr lang="en-US" dirty="0" smtClean="0"/>
              <a:t>Feeling worthless</a:t>
            </a:r>
          </a:p>
          <a:p>
            <a:r>
              <a:rPr lang="en-US" dirty="0" smtClean="0"/>
              <a:t>Anxious</a:t>
            </a:r>
          </a:p>
          <a:p>
            <a:r>
              <a:rPr lang="en-US" dirty="0" smtClean="0"/>
              <a:t>Concerned with physical problems</a:t>
            </a:r>
          </a:p>
          <a:p>
            <a:r>
              <a:rPr lang="en-US" dirty="0" smtClean="0"/>
              <a:t>Fatigued </a:t>
            </a:r>
            <a:endParaRPr lang="en-US" dirty="0"/>
          </a:p>
        </p:txBody>
      </p:sp>
      <p:sp>
        <p:nvSpPr>
          <p:cNvPr id="4" name="Slide Number Placeholder 3"/>
          <p:cNvSpPr>
            <a:spLocks noGrp="1"/>
          </p:cNvSpPr>
          <p:nvPr>
            <p:ph type="sldNum" sz="quarter" idx="12"/>
          </p:nvPr>
        </p:nvSpPr>
        <p:spPr/>
        <p:txBody>
          <a:bodyPr/>
          <a:lstStyle/>
          <a:p>
            <a:fld id="{FC813F07-13C3-4D1F-9B94-AF53317F4586}" type="slidenum">
              <a:rPr lang="en-US" smtClean="0"/>
              <a:pPr/>
              <a:t>12</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7986" y="4733926"/>
            <a:ext cx="734786" cy="257175"/>
          </a:xfrm>
          <a:prstGeom prst="rect">
            <a:avLst/>
          </a:prstGeom>
        </p:spPr>
      </p:pic>
    </p:spTree>
    <p:extLst>
      <p:ext uri="{BB962C8B-B14F-4D97-AF65-F5344CB8AC3E}">
        <p14:creationId xmlns:p14="http://schemas.microsoft.com/office/powerpoint/2010/main" val="1143938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pPr algn="ctr"/>
            <a:r>
              <a:rPr lang="en-US" dirty="0" smtClean="0"/>
              <a:t>Depression</a:t>
            </a:r>
            <a:endParaRPr lang="en-US" dirty="0"/>
          </a:p>
        </p:txBody>
      </p:sp>
      <p:sp>
        <p:nvSpPr>
          <p:cNvPr id="3" name="Content Placeholder 2"/>
          <p:cNvSpPr>
            <a:spLocks noGrp="1"/>
          </p:cNvSpPr>
          <p:nvPr>
            <p:ph idx="1"/>
          </p:nvPr>
        </p:nvSpPr>
        <p:spPr>
          <a:solidFill>
            <a:schemeClr val="bg1"/>
          </a:solidFill>
        </p:spPr>
        <p:txBody>
          <a:bodyPr/>
          <a:lstStyle/>
          <a:p>
            <a:pPr marL="273050" lvl="0" indent="-273050">
              <a:lnSpc>
                <a:spcPct val="80000"/>
              </a:lnSpc>
              <a:spcBef>
                <a:spcPts val="364"/>
              </a:spcBef>
              <a:buClr>
                <a:schemeClr val="accent1"/>
              </a:buClr>
              <a:buSzPct val="101111"/>
              <a:buFont typeface="Noto Sans Symbols"/>
              <a:buChar char="∗"/>
            </a:pPr>
            <a:r>
              <a:rPr lang="en-US" sz="2400" b="0" i="0" u="none" strike="noStrike" cap="none" dirty="0" smtClean="0">
                <a:solidFill>
                  <a:schemeClr val="dk1"/>
                </a:solidFill>
                <a:ea typeface="Galdeano"/>
                <a:cs typeface="Galdeano"/>
                <a:sym typeface="Galdeano"/>
              </a:rPr>
              <a:t>Declining performance</a:t>
            </a:r>
          </a:p>
          <a:p>
            <a:pPr marL="273050" lvl="0" indent="-273050">
              <a:lnSpc>
                <a:spcPct val="80000"/>
              </a:lnSpc>
              <a:spcBef>
                <a:spcPts val="364"/>
              </a:spcBef>
              <a:buClr>
                <a:schemeClr val="accent1"/>
              </a:buClr>
              <a:buSzPct val="101111"/>
              <a:buFont typeface="Noto Sans Symbols"/>
              <a:buChar char="∗"/>
            </a:pPr>
            <a:r>
              <a:rPr lang="en-US" sz="2400" b="0" i="0" u="none" strike="noStrike" cap="none" dirty="0" smtClean="0">
                <a:solidFill>
                  <a:schemeClr val="dk1"/>
                </a:solidFill>
                <a:ea typeface="Galdeano"/>
                <a:cs typeface="Galdeano"/>
                <a:sym typeface="Galdeano"/>
              </a:rPr>
              <a:t>Losing interest in things once enjoyed</a:t>
            </a:r>
          </a:p>
          <a:p>
            <a:pPr marL="273050" lvl="0" indent="-273050">
              <a:lnSpc>
                <a:spcPct val="80000"/>
              </a:lnSpc>
              <a:spcBef>
                <a:spcPts val="364"/>
              </a:spcBef>
              <a:buClr>
                <a:schemeClr val="accent1"/>
              </a:buClr>
              <a:buSzPct val="101111"/>
              <a:buFont typeface="Noto Sans Symbols"/>
              <a:buChar char="∗"/>
            </a:pPr>
            <a:r>
              <a:rPr lang="en-US" sz="2400" b="0" i="0" u="none" strike="noStrike" cap="none" dirty="0" smtClean="0">
                <a:solidFill>
                  <a:schemeClr val="dk1"/>
                </a:solidFill>
                <a:ea typeface="Galdeano"/>
                <a:cs typeface="Galdeano"/>
                <a:sym typeface="Galdeano"/>
              </a:rPr>
              <a:t>Experiencing unexplained changes in sleeping or eating patterns</a:t>
            </a:r>
          </a:p>
          <a:p>
            <a:pPr marL="273050" lvl="0" indent="-273050">
              <a:lnSpc>
                <a:spcPct val="80000"/>
              </a:lnSpc>
              <a:spcBef>
                <a:spcPts val="364"/>
              </a:spcBef>
              <a:buClr>
                <a:schemeClr val="accent1"/>
              </a:buClr>
              <a:buSzPct val="101111"/>
              <a:buFont typeface="Noto Sans Symbols"/>
              <a:buChar char="∗"/>
            </a:pPr>
            <a:r>
              <a:rPr lang="en-US" sz="2400" b="0" i="0" u="none" strike="noStrike" cap="none" dirty="0" smtClean="0">
                <a:solidFill>
                  <a:schemeClr val="dk1"/>
                </a:solidFill>
                <a:ea typeface="Galdeano"/>
                <a:cs typeface="Galdeano"/>
                <a:sym typeface="Galdeano"/>
              </a:rPr>
              <a:t>Isolating</a:t>
            </a:r>
          </a:p>
          <a:p>
            <a:pPr marL="273050" lvl="0" indent="-273050">
              <a:lnSpc>
                <a:spcPct val="80000"/>
              </a:lnSpc>
              <a:spcBef>
                <a:spcPts val="364"/>
              </a:spcBef>
              <a:buClr>
                <a:schemeClr val="accent1"/>
              </a:buClr>
              <a:buSzPct val="101111"/>
              <a:buFont typeface="Noto Sans Symbols"/>
              <a:buChar char="∗"/>
            </a:pPr>
            <a:r>
              <a:rPr lang="en-US" sz="2400" b="0" i="0" u="none" strike="noStrike" cap="none" dirty="0" smtClean="0">
                <a:solidFill>
                  <a:schemeClr val="dk1"/>
                </a:solidFill>
                <a:ea typeface="Galdeano"/>
                <a:cs typeface="Galdeano"/>
                <a:sym typeface="Galdeano"/>
              </a:rPr>
              <a:t>Feeling life is too hard to handle</a:t>
            </a:r>
          </a:p>
          <a:p>
            <a:pPr marL="273050" lvl="0" indent="-273050">
              <a:lnSpc>
                <a:spcPct val="80000"/>
              </a:lnSpc>
              <a:spcBef>
                <a:spcPts val="364"/>
              </a:spcBef>
              <a:buClr>
                <a:schemeClr val="accent1"/>
              </a:buClr>
              <a:buSzPct val="101111"/>
              <a:buFont typeface="Noto Sans Symbols"/>
              <a:buChar char="∗"/>
            </a:pPr>
            <a:r>
              <a:rPr lang="en-US" sz="2400" b="0" i="0" u="none" strike="noStrike" cap="none" dirty="0" smtClean="0">
                <a:solidFill>
                  <a:schemeClr val="dk1"/>
                </a:solidFill>
                <a:ea typeface="Galdeano"/>
                <a:cs typeface="Galdeano"/>
                <a:sym typeface="Galdeano"/>
              </a:rPr>
              <a:t>Poor concentration</a:t>
            </a:r>
          </a:p>
          <a:p>
            <a:pPr marL="273050" lvl="0" indent="-273050">
              <a:lnSpc>
                <a:spcPct val="80000"/>
              </a:lnSpc>
              <a:spcBef>
                <a:spcPts val="364"/>
              </a:spcBef>
              <a:buClr>
                <a:schemeClr val="accent1"/>
              </a:buClr>
              <a:buSzPct val="101111"/>
              <a:buFont typeface="Noto Sans Symbols"/>
              <a:buChar char="∗"/>
            </a:pPr>
            <a:r>
              <a:rPr lang="en-US" sz="2400" b="0" i="0" u="none" strike="noStrike" cap="none" dirty="0" smtClean="0">
                <a:solidFill>
                  <a:schemeClr val="dk1"/>
                </a:solidFill>
                <a:ea typeface="Galdeano"/>
                <a:cs typeface="Galdeano"/>
                <a:sym typeface="Galdeano"/>
              </a:rPr>
              <a:t>Racing thoughts</a:t>
            </a:r>
          </a:p>
          <a:p>
            <a:endParaRPr lang="en-US" dirty="0"/>
          </a:p>
        </p:txBody>
      </p:sp>
      <p:sp>
        <p:nvSpPr>
          <p:cNvPr id="4" name="Slide Number Placeholder 3"/>
          <p:cNvSpPr>
            <a:spLocks noGrp="1"/>
          </p:cNvSpPr>
          <p:nvPr>
            <p:ph type="sldNum" sz="quarter" idx="12"/>
          </p:nvPr>
        </p:nvSpPr>
        <p:spPr/>
        <p:txBody>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b="0" i="0" u="none" strike="noStrike" cap="none" smtClean="0">
                <a:solidFill>
                  <a:schemeClr val="dk2"/>
                </a:solidFill>
                <a:latin typeface="Times New Roman"/>
                <a:ea typeface="Times New Roman"/>
                <a:cs typeface="Times New Roman"/>
                <a:sym typeface="Times New Roman"/>
              </a:rPr>
              <a:t>13</a:t>
            </a:fld>
            <a:endParaRPr lang="en-US" sz="1000" b="0" i="0" u="none" strike="noStrike" cap="none">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661855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b="0" i="0" u="none" strike="noStrike" cap="none" smtClean="0">
                <a:solidFill>
                  <a:schemeClr val="dk2"/>
                </a:solidFill>
                <a:latin typeface="Times New Roman"/>
                <a:ea typeface="Times New Roman"/>
                <a:cs typeface="Times New Roman"/>
                <a:sym typeface="Times New Roman"/>
              </a:rPr>
              <a:t>14</a:t>
            </a:fld>
            <a:endParaRPr lang="en-US" sz="1000" b="0" i="0" u="none" strike="noStrike" cap="none">
              <a:solidFill>
                <a:schemeClr val="dk2"/>
              </a:solidFill>
              <a:latin typeface="Times New Roman"/>
              <a:ea typeface="Times New Roman"/>
              <a:cs typeface="Times New Roman"/>
              <a:sym typeface="Times New Roman"/>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265911" y="-2000099"/>
            <a:ext cx="4569645" cy="8569843"/>
          </a:xfrm>
          <a:prstGeom prst="rect">
            <a:avLst/>
          </a:prstGeom>
        </p:spPr>
      </p:pic>
    </p:spTree>
    <p:extLst>
      <p:ext uri="{BB962C8B-B14F-4D97-AF65-F5344CB8AC3E}">
        <p14:creationId xmlns:p14="http://schemas.microsoft.com/office/powerpoint/2010/main" val="2491767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b="0" i="0" u="none" strike="noStrike" cap="none" smtClean="0">
                <a:solidFill>
                  <a:schemeClr val="dk2"/>
                </a:solidFill>
                <a:latin typeface="Times New Roman"/>
                <a:ea typeface="Times New Roman"/>
                <a:cs typeface="Times New Roman"/>
                <a:sym typeface="Times New Roman"/>
              </a:rPr>
              <a:t>15</a:t>
            </a:fld>
            <a:endParaRPr lang="en-US" sz="1000" b="0" i="0" u="none" strike="noStrike" cap="none">
              <a:solidFill>
                <a:schemeClr val="dk2"/>
              </a:solidFill>
              <a:latin typeface="Times New Roman"/>
              <a:ea typeface="Times New Roman"/>
              <a:cs typeface="Times New Roman"/>
              <a:sym typeface="Times New Roman"/>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441349" y="-1845925"/>
            <a:ext cx="4367625" cy="8442251"/>
          </a:xfrm>
          <a:prstGeom prst="rect">
            <a:avLst/>
          </a:prstGeom>
        </p:spPr>
      </p:pic>
    </p:spTree>
    <p:extLst>
      <p:ext uri="{BB962C8B-B14F-4D97-AF65-F5344CB8AC3E}">
        <p14:creationId xmlns:p14="http://schemas.microsoft.com/office/powerpoint/2010/main" val="1574187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b="0" i="0" u="none" strike="noStrike" cap="none" smtClean="0">
                <a:solidFill>
                  <a:schemeClr val="dk2"/>
                </a:solidFill>
                <a:latin typeface="Times New Roman"/>
                <a:ea typeface="Times New Roman"/>
                <a:cs typeface="Times New Roman"/>
                <a:sym typeface="Times New Roman"/>
              </a:rPr>
              <a:t>16</a:t>
            </a:fld>
            <a:endParaRPr lang="en-US" sz="1000" b="0" i="0" u="none" strike="noStrike" cap="none">
              <a:solidFill>
                <a:schemeClr val="dk2"/>
              </a:solidFill>
              <a:latin typeface="Times New Roman"/>
              <a:ea typeface="Times New Roman"/>
              <a:cs typeface="Times New Roman"/>
              <a:sym typeface="Times New Roman"/>
            </a:endParaRPr>
          </a:p>
        </p:txBody>
      </p:sp>
      <p:graphicFrame>
        <p:nvGraphicFramePr>
          <p:cNvPr id="3" name="Chart 2"/>
          <p:cNvGraphicFramePr>
            <a:graphicFrameLocks/>
          </p:cNvGraphicFramePr>
          <p:nvPr>
            <p:extLst>
              <p:ext uri="{D42A27DB-BD31-4B8C-83A1-F6EECF244321}">
                <p14:modId xmlns:p14="http://schemas.microsoft.com/office/powerpoint/2010/main" val="4232083285"/>
              </p:ext>
            </p:extLst>
          </p:nvPr>
        </p:nvGraphicFramePr>
        <p:xfrm>
          <a:off x="113015" y="205483"/>
          <a:ext cx="8938517" cy="45411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402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National Estimated Statistics</a:t>
            </a:r>
            <a:endParaRPr lang="en-US" dirty="0"/>
          </a:p>
        </p:txBody>
      </p:sp>
      <p:sp>
        <p:nvSpPr>
          <p:cNvPr id="2" name="Text Placeholder 1"/>
          <p:cNvSpPr>
            <a:spLocks noGrp="1"/>
          </p:cNvSpPr>
          <p:nvPr>
            <p:ph idx="1"/>
          </p:nvPr>
        </p:nvSpPr>
        <p:spPr>
          <a:xfrm>
            <a:off x="628650" y="1114425"/>
            <a:ext cx="7886700" cy="3518298"/>
          </a:xfrm>
        </p:spPr>
        <p:txBody>
          <a:bodyPr>
            <a:normAutofit/>
          </a:bodyPr>
          <a:lstStyle/>
          <a:p>
            <a:r>
              <a:rPr lang="en-US" sz="2200" dirty="0" smtClean="0">
                <a:solidFill>
                  <a:schemeClr val="tx1"/>
                </a:solidFill>
              </a:rPr>
              <a:t>For  every 2 homicide deaths, there are 3 deaths by </a:t>
            </a:r>
            <a:r>
              <a:rPr lang="en-US" sz="2200" dirty="0" smtClean="0">
                <a:solidFill>
                  <a:schemeClr val="tx1"/>
                </a:solidFill>
              </a:rPr>
              <a:t>suicide</a:t>
            </a:r>
          </a:p>
          <a:p>
            <a:pPr marL="0" indent="0">
              <a:buNone/>
            </a:pPr>
            <a:endParaRPr lang="en-US" sz="2200" dirty="0" smtClean="0">
              <a:solidFill>
                <a:schemeClr val="tx1"/>
              </a:solidFill>
            </a:endParaRPr>
          </a:p>
          <a:p>
            <a:r>
              <a:rPr lang="en-US" sz="2200" dirty="0" smtClean="0">
                <a:solidFill>
                  <a:schemeClr val="tx1"/>
                </a:solidFill>
              </a:rPr>
              <a:t>Untreated depression is the number one risk factor for suicide in 15-24 year </a:t>
            </a:r>
            <a:r>
              <a:rPr lang="en-US" sz="2200" dirty="0" smtClean="0">
                <a:solidFill>
                  <a:schemeClr val="tx1"/>
                </a:solidFill>
              </a:rPr>
              <a:t>olds</a:t>
            </a:r>
          </a:p>
          <a:p>
            <a:pPr marL="0" indent="0">
              <a:buNone/>
            </a:pPr>
            <a:endParaRPr lang="en-US" sz="2200" dirty="0" smtClean="0">
              <a:solidFill>
                <a:schemeClr val="tx1"/>
              </a:solidFill>
            </a:endParaRPr>
          </a:p>
          <a:p>
            <a:r>
              <a:rPr lang="en-US" sz="2200" dirty="0" smtClean="0">
                <a:solidFill>
                  <a:schemeClr val="tx1"/>
                </a:solidFill>
              </a:rPr>
              <a:t>Suicide is the </a:t>
            </a:r>
            <a:r>
              <a:rPr lang="en-US" sz="2200" strike="sngStrike" dirty="0" smtClean="0">
                <a:solidFill>
                  <a:schemeClr val="tx1"/>
                </a:solidFill>
              </a:rPr>
              <a:t>3</a:t>
            </a:r>
            <a:r>
              <a:rPr lang="en-US" sz="2200" strike="sngStrike" baseline="30000" dirty="0" smtClean="0">
                <a:solidFill>
                  <a:schemeClr val="tx1"/>
                </a:solidFill>
              </a:rPr>
              <a:t>rd</a:t>
            </a:r>
            <a:r>
              <a:rPr lang="en-US" sz="2200" dirty="0" smtClean="0">
                <a:solidFill>
                  <a:schemeClr val="tx1"/>
                </a:solidFill>
              </a:rPr>
              <a:t> </a:t>
            </a:r>
            <a:r>
              <a:rPr lang="en-US" sz="2200" dirty="0" smtClean="0">
                <a:solidFill>
                  <a:schemeClr val="tx1"/>
                </a:solidFill>
              </a:rPr>
              <a:t>2</a:t>
            </a:r>
            <a:r>
              <a:rPr lang="en-US" sz="2200" baseline="30000" dirty="0" smtClean="0">
                <a:solidFill>
                  <a:schemeClr val="tx1"/>
                </a:solidFill>
              </a:rPr>
              <a:t>nd</a:t>
            </a:r>
            <a:r>
              <a:rPr lang="en-US" sz="2200" dirty="0" smtClean="0">
                <a:solidFill>
                  <a:schemeClr val="tx1"/>
                </a:solidFill>
              </a:rPr>
              <a:t> leading </a:t>
            </a:r>
            <a:r>
              <a:rPr lang="en-US" sz="2200" dirty="0" smtClean="0">
                <a:solidFill>
                  <a:schemeClr val="tx1"/>
                </a:solidFill>
              </a:rPr>
              <a:t>cause of death (15- 24</a:t>
            </a:r>
            <a:r>
              <a:rPr lang="en-US" sz="2200" dirty="0" smtClean="0">
                <a:solidFill>
                  <a:schemeClr val="tx1"/>
                </a:solidFill>
              </a:rPr>
              <a:t>)</a:t>
            </a:r>
          </a:p>
          <a:p>
            <a:endParaRPr lang="en-US" sz="2200" dirty="0" smtClean="0">
              <a:solidFill>
                <a:schemeClr val="tx1"/>
              </a:solidFill>
            </a:endParaRPr>
          </a:p>
          <a:p>
            <a:r>
              <a:rPr lang="en-US" sz="2200" dirty="0">
                <a:solidFill>
                  <a:schemeClr val="tx1"/>
                </a:solidFill>
              </a:rPr>
              <a:t>Young males age 15 to 24 are at highest risk for suicide, with a ratio of males to females at 7:1</a:t>
            </a:r>
          </a:p>
        </p:txBody>
      </p:sp>
      <p:sp>
        <p:nvSpPr>
          <p:cNvPr id="5" name="Footer Placeholder 4"/>
          <p:cNvSpPr>
            <a:spLocks noGrp="1"/>
          </p:cNvSpPr>
          <p:nvPr>
            <p:ph type="ftr" sz="quarter" idx="11"/>
          </p:nvPr>
        </p:nvSpPr>
        <p:spPr/>
        <p:txBody>
          <a:bodyPr/>
          <a:lstStyle/>
          <a:p>
            <a:r>
              <a:rPr lang="en-US" smtClean="0"/>
              <a:t>dbsalliance.org</a:t>
            </a:r>
            <a:endParaRPr lang="en-US"/>
          </a:p>
        </p:txBody>
      </p:sp>
      <p:sp>
        <p:nvSpPr>
          <p:cNvPr id="4" name="Slide Number Placeholder 3"/>
          <p:cNvSpPr>
            <a:spLocks noGrp="1"/>
          </p:cNvSpPr>
          <p:nvPr>
            <p:ph type="sldNum" sz="quarter" idx="12"/>
          </p:nvPr>
        </p:nvSpPr>
        <p:spPr/>
        <p:txBody>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b="0" i="0" u="none" strike="noStrike" cap="none" smtClean="0">
                <a:solidFill>
                  <a:schemeClr val="dk2"/>
                </a:solidFill>
                <a:latin typeface="Times New Roman"/>
                <a:ea typeface="Times New Roman"/>
                <a:cs typeface="Times New Roman"/>
                <a:sym typeface="Times New Roman"/>
              </a:rPr>
              <a:t>17</a:t>
            </a:fld>
            <a:endParaRPr lang="en-US" sz="1000" b="0" i="0" u="none" strike="noStrike" cap="none">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70084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p:nvPr/>
        </p:nvSpPr>
        <p:spPr>
          <a:xfrm>
            <a:off x="130175" y="2287588"/>
            <a:ext cx="4238625" cy="2000250"/>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Clr>
                <a:srgbClr val="FF0000"/>
              </a:buClr>
              <a:buSzPct val="25000"/>
              <a:buFont typeface="Noto Sans Symbols"/>
              <a:buNone/>
            </a:pPr>
            <a:r>
              <a:rPr lang="en-US" sz="2800">
                <a:solidFill>
                  <a:srgbClr val="FF0000"/>
                </a:solidFill>
                <a:latin typeface="Arial"/>
                <a:ea typeface="Arial"/>
                <a:cs typeface="Arial"/>
                <a:sym typeface="Arial"/>
              </a:rPr>
              <a:t>1 male and 2 females have probably attempted suicide in the past year</a:t>
            </a:r>
          </a:p>
        </p:txBody>
      </p:sp>
      <p:pic>
        <p:nvPicPr>
          <p:cNvPr id="319" name="Shape 319"/>
          <p:cNvPicPr preferRelativeResize="0"/>
          <p:nvPr/>
        </p:nvPicPr>
        <p:blipFill rotWithShape="1">
          <a:blip r:embed="rId3">
            <a:alphaModFix/>
          </a:blip>
          <a:srcRect/>
          <a:stretch/>
        </p:blipFill>
        <p:spPr>
          <a:xfrm>
            <a:off x="4368800" y="1527175"/>
            <a:ext cx="3498850" cy="3065463"/>
          </a:xfrm>
          <a:prstGeom prst="rect">
            <a:avLst/>
          </a:prstGeom>
          <a:noFill/>
          <a:ln>
            <a:noFill/>
          </a:ln>
        </p:spPr>
      </p:pic>
      <p:sp>
        <p:nvSpPr>
          <p:cNvPr id="320" name="Shape 320"/>
          <p:cNvSpPr txBox="1">
            <a:spLocks noGrp="1"/>
          </p:cNvSpPr>
          <p:nvPr>
            <p:ph type="title"/>
          </p:nvPr>
        </p:nvSpPr>
        <p:spPr>
          <a:xfrm>
            <a:off x="457200" y="276225"/>
            <a:ext cx="8229600" cy="938213"/>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1" i="0" u="none" strike="noStrike" cap="none">
                <a:solidFill>
                  <a:srgbClr val="FFFFFF"/>
                </a:solidFill>
                <a:latin typeface="Galdeano"/>
                <a:ea typeface="Galdeano"/>
                <a:cs typeface="Galdeano"/>
                <a:sym typeface="Galdeano"/>
              </a:rPr>
              <a:t>In the typical high school classroom:</a:t>
            </a:r>
          </a:p>
        </p:txBody>
      </p:sp>
      <p:sp>
        <p:nvSpPr>
          <p:cNvPr id="321" name="Shape 321"/>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a:solidFill>
                  <a:schemeClr val="dk2"/>
                </a:solidFill>
                <a:latin typeface="Times New Roman"/>
                <a:ea typeface="Times New Roman"/>
                <a:cs typeface="Times New Roman"/>
                <a:sym typeface="Times New Roman"/>
              </a:rPr>
              <a:t>18</a:t>
            </a:fld>
            <a:endParaRPr lang="en-US" sz="1000">
              <a:solidFill>
                <a:schemeClr val="dk2"/>
              </a:solidFill>
              <a:latin typeface="Times New Roman"/>
              <a:ea typeface="Times New Roman"/>
              <a:cs typeface="Times New Roman"/>
              <a:sym typeface="Times New Roman"/>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200025" y="214953"/>
            <a:ext cx="8810625" cy="1088068"/>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959" b="0" i="0" u="none" strike="noStrike" cap="none" dirty="0" smtClean="0">
                <a:solidFill>
                  <a:schemeClr val="tx1"/>
                </a:solidFill>
                <a:latin typeface="+mn-lt"/>
                <a:ea typeface="Galdeano"/>
                <a:cs typeface="Galdeano"/>
                <a:sym typeface="Galdeano"/>
              </a:rPr>
              <a:t>Difficulty with Statistics</a:t>
            </a:r>
            <a:endParaRPr lang="en-US" sz="3959" b="0" i="0" u="none" strike="noStrike" cap="none" dirty="0">
              <a:solidFill>
                <a:srgbClr val="FFFFFF"/>
              </a:solidFill>
              <a:latin typeface="+mn-lt"/>
              <a:ea typeface="Galdeano"/>
              <a:cs typeface="Galdeano"/>
              <a:sym typeface="Galdeano"/>
            </a:endParaRPr>
          </a:p>
        </p:txBody>
      </p:sp>
      <p:sp>
        <p:nvSpPr>
          <p:cNvPr id="269" name="Shape 269"/>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b="0" i="0" u="none" strike="noStrike" cap="none">
                <a:solidFill>
                  <a:schemeClr val="dk2"/>
                </a:solidFill>
                <a:latin typeface="Times New Roman"/>
                <a:ea typeface="Times New Roman"/>
                <a:cs typeface="Times New Roman"/>
                <a:sym typeface="Times New Roman"/>
              </a:rPr>
              <a:t>19</a:t>
            </a:fld>
            <a:endParaRPr lang="en-US" sz="1000" b="0" i="0" u="none" strike="noStrike" cap="none">
              <a:solidFill>
                <a:schemeClr val="dk2"/>
              </a:solidFill>
              <a:latin typeface="Times New Roman"/>
              <a:ea typeface="Times New Roman"/>
              <a:cs typeface="Times New Roman"/>
              <a:sym typeface="Times New Roman"/>
            </a:endParaRPr>
          </a:p>
        </p:txBody>
      </p:sp>
      <p:sp>
        <p:nvSpPr>
          <p:cNvPr id="270" name="Shape 270"/>
          <p:cNvSpPr/>
          <p:nvPr/>
        </p:nvSpPr>
        <p:spPr>
          <a:xfrm>
            <a:off x="709683" y="1133475"/>
            <a:ext cx="7833814" cy="33909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b="0" i="0" u="none" strike="noStrike" cap="none" dirty="0">
                <a:solidFill>
                  <a:schemeClr val="dk1"/>
                </a:solidFill>
                <a:latin typeface="+mn-lt"/>
                <a:ea typeface="Times New Roman"/>
                <a:cs typeface="Times New Roman"/>
                <a:sym typeface="Times New Roman"/>
              </a:rPr>
              <a:t>It is difficult to compile accurate statistics on suicide, since many deaths that are </a:t>
            </a:r>
            <a:r>
              <a:rPr lang="en-US" sz="2000" b="0" i="0" u="none" strike="noStrike" cap="none" dirty="0" smtClean="0">
                <a:solidFill>
                  <a:schemeClr val="dk1"/>
                </a:solidFill>
                <a:latin typeface="+mn-lt"/>
                <a:ea typeface="Times New Roman"/>
                <a:cs typeface="Times New Roman"/>
                <a:sym typeface="Times New Roman"/>
              </a:rPr>
              <a:t>suicides </a:t>
            </a:r>
            <a:r>
              <a:rPr lang="en-US" sz="2000" b="0" i="0" u="none" strike="noStrike" cap="none" dirty="0">
                <a:solidFill>
                  <a:schemeClr val="dk1"/>
                </a:solidFill>
                <a:latin typeface="+mn-lt"/>
                <a:ea typeface="Times New Roman"/>
                <a:cs typeface="Times New Roman"/>
                <a:sym typeface="Times New Roman"/>
              </a:rPr>
              <a:t>are ruled to be accidental. </a:t>
            </a:r>
            <a:r>
              <a:rPr lang="en-US" sz="2000" b="0" i="0" u="none" strike="noStrike" cap="none" dirty="0" smtClean="0">
                <a:solidFill>
                  <a:schemeClr val="dk1"/>
                </a:solidFill>
                <a:latin typeface="+mn-lt"/>
                <a:ea typeface="Times New Roman"/>
                <a:cs typeface="Times New Roman"/>
                <a:sym typeface="Times New Roman"/>
              </a:rPr>
              <a:t>Overdoses &amp; </a:t>
            </a:r>
            <a:r>
              <a:rPr lang="en-US" sz="2000" b="0" i="0" u="none" strike="noStrike" cap="none" dirty="0">
                <a:solidFill>
                  <a:schemeClr val="dk1"/>
                </a:solidFill>
                <a:latin typeface="+mn-lt"/>
                <a:ea typeface="Times New Roman"/>
                <a:cs typeface="Times New Roman"/>
                <a:sym typeface="Times New Roman"/>
              </a:rPr>
              <a:t>car accidents are 2 examples. </a:t>
            </a:r>
          </a:p>
          <a:p>
            <a:pPr marL="0" marR="0" lvl="0" indent="0" algn="l" rtl="0">
              <a:spcBef>
                <a:spcPts val="0"/>
              </a:spcBef>
              <a:spcAft>
                <a:spcPts val="0"/>
              </a:spcAft>
              <a:buNone/>
            </a:pPr>
            <a:endParaRPr sz="2000" dirty="0">
              <a:solidFill>
                <a:schemeClr val="dk1"/>
              </a:solidFill>
              <a:latin typeface="+mn-lt"/>
              <a:ea typeface="Times New Roman"/>
              <a:cs typeface="Times New Roman"/>
              <a:sym typeface="Times New Roman"/>
            </a:endParaRPr>
          </a:p>
          <a:p>
            <a:pPr marL="0" marR="0" lvl="0" indent="0" algn="l" rtl="0">
              <a:spcBef>
                <a:spcPts val="0"/>
              </a:spcBef>
              <a:spcAft>
                <a:spcPts val="0"/>
              </a:spcAft>
              <a:buSzPct val="25000"/>
              <a:buNone/>
            </a:pPr>
            <a:r>
              <a:rPr lang="en-US" sz="2000" dirty="0">
                <a:solidFill>
                  <a:schemeClr val="dk1"/>
                </a:solidFill>
                <a:latin typeface="+mn-lt"/>
                <a:ea typeface="Times New Roman"/>
                <a:cs typeface="Times New Roman"/>
                <a:sym typeface="Times New Roman"/>
              </a:rPr>
              <a:t>With a clearer understanding of violent deaths we can guide local decisions about efforts to prevent suicides. </a:t>
            </a:r>
          </a:p>
          <a:p>
            <a:pPr marL="0" marR="0" lvl="0" indent="0" algn="l" rtl="0">
              <a:spcBef>
                <a:spcPts val="0"/>
              </a:spcBef>
              <a:spcAft>
                <a:spcPts val="0"/>
              </a:spcAft>
              <a:buNone/>
            </a:pPr>
            <a:endParaRPr sz="2000" dirty="0">
              <a:solidFill>
                <a:schemeClr val="dk1"/>
              </a:solidFill>
              <a:latin typeface="+mn-lt"/>
              <a:ea typeface="Times New Roman"/>
              <a:cs typeface="Times New Roman"/>
              <a:sym typeface="Times New Roman"/>
            </a:endParaRPr>
          </a:p>
          <a:p>
            <a:pPr marL="0" marR="0" lvl="0" indent="0" algn="l" rtl="0">
              <a:spcBef>
                <a:spcPts val="0"/>
              </a:spcBef>
              <a:spcAft>
                <a:spcPts val="0"/>
              </a:spcAft>
              <a:buSzPct val="25000"/>
              <a:buNone/>
            </a:pPr>
            <a:r>
              <a:rPr lang="en-US" sz="2000" dirty="0">
                <a:solidFill>
                  <a:schemeClr val="dk1"/>
                </a:solidFill>
                <a:latin typeface="+mn-lt"/>
                <a:ea typeface="Times New Roman"/>
                <a:cs typeface="Times New Roman"/>
                <a:sym typeface="Times New Roman"/>
              </a:rPr>
              <a:t>Is there a time of year that show increased deaths, are there specific ages more at risk, or will the means used help focus attention and resources?</a:t>
            </a:r>
          </a:p>
        </p:txBody>
      </p:sp>
      <p:pic>
        <p:nvPicPr>
          <p:cNvPr id="271" name="Shape 271"/>
          <p:cNvPicPr preferRelativeResize="0"/>
          <p:nvPr/>
        </p:nvPicPr>
        <p:blipFill rotWithShape="1">
          <a:blip r:embed="rId3">
            <a:alphaModFix/>
          </a:blip>
          <a:srcRect/>
          <a:stretch/>
        </p:blipFill>
        <p:spPr>
          <a:xfrm>
            <a:off x="1384061" y="4616366"/>
            <a:ext cx="734786" cy="25717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dirty="0" smtClean="0"/>
              <a:t/>
            </a:r>
            <a:br>
              <a:rPr lang="en-US" sz="2700" dirty="0" smtClean="0"/>
            </a:br>
            <a:endParaRPr lang="en-US" sz="2700" dirty="0"/>
          </a:p>
        </p:txBody>
      </p:sp>
      <p:sp>
        <p:nvSpPr>
          <p:cNvPr id="3" name="Content Placeholder 2"/>
          <p:cNvSpPr>
            <a:spLocks noGrp="1"/>
          </p:cNvSpPr>
          <p:nvPr>
            <p:ph idx="1"/>
          </p:nvPr>
        </p:nvSpPr>
        <p:spPr>
          <a:xfrm>
            <a:off x="410967" y="1322168"/>
            <a:ext cx="8301518" cy="3916581"/>
          </a:xfrm>
        </p:spPr>
        <p:txBody>
          <a:bodyPr>
            <a:normAutofit fontScale="85000" lnSpcReduction="10000"/>
          </a:bodyPr>
          <a:lstStyle/>
          <a:p>
            <a:r>
              <a:rPr lang="en-US" dirty="0"/>
              <a:t>A</a:t>
            </a:r>
            <a:r>
              <a:rPr lang="en-US" dirty="0" smtClean="0"/>
              <a:t> </a:t>
            </a:r>
            <a:r>
              <a:rPr lang="en-US" dirty="0"/>
              <a:t>gatekeeper is someone in a position to recognize a crisis and the warning signs that someone may be contemplating suicide. </a:t>
            </a:r>
            <a:endParaRPr lang="en-US" dirty="0" smtClean="0"/>
          </a:p>
          <a:p>
            <a:r>
              <a:rPr lang="en-US" dirty="0" smtClean="0"/>
              <a:t>Gatekeepers </a:t>
            </a:r>
            <a:r>
              <a:rPr lang="en-US" dirty="0"/>
              <a:t>include parents, friends, neighbors, teachers, ministers, doctors, nurses, office supervisors, squad leaders, foremen, police officers, advisors, caseworkers, firefighters, and many others who are strategically positioned to recognize and refer someone at risk of suicide</a:t>
            </a:r>
            <a:r>
              <a:rPr lang="en-US" dirty="0" smtClean="0"/>
              <a:t>.</a:t>
            </a:r>
          </a:p>
          <a:p>
            <a:pPr marL="265176" indent="-265176">
              <a:lnSpc>
                <a:spcPct val="170000"/>
              </a:lnSpc>
              <a:spcBef>
                <a:spcPts val="0"/>
              </a:spcBef>
              <a:buNone/>
              <a:defRPr/>
            </a:pPr>
            <a:r>
              <a:rPr lang="en-US" dirty="0">
                <a:latin typeface="Calibri" pitchFamily="34" charset="0"/>
              </a:rPr>
              <a:t> </a:t>
            </a:r>
            <a:r>
              <a:rPr lang="en-US" b="1" dirty="0" smtClean="0">
                <a:latin typeface="Calibri" pitchFamily="34" charset="0"/>
              </a:rPr>
              <a:t>A </a:t>
            </a:r>
            <a:r>
              <a:rPr lang="en-US" b="1" dirty="0">
                <a:latin typeface="Calibri" pitchFamily="34" charset="0"/>
              </a:rPr>
              <a:t>Gatekeeper refers to someone who:</a:t>
            </a:r>
          </a:p>
          <a:p>
            <a:pPr marL="265176" indent="-265176">
              <a:lnSpc>
                <a:spcPct val="170000"/>
              </a:lnSpc>
              <a:spcBef>
                <a:spcPts val="0"/>
              </a:spcBef>
              <a:buFont typeface="Wingdings 2"/>
              <a:buChar char=""/>
              <a:defRPr/>
            </a:pPr>
            <a:r>
              <a:rPr lang="en-US" dirty="0" smtClean="0">
                <a:latin typeface="Calibri" pitchFamily="34" charset="0"/>
              </a:rPr>
              <a:t>Knows </a:t>
            </a:r>
            <a:r>
              <a:rPr lang="en-US" dirty="0">
                <a:latin typeface="Calibri" pitchFamily="34" charset="0"/>
              </a:rPr>
              <a:t>basic information about suicide and learns basic suicide  </a:t>
            </a:r>
            <a:r>
              <a:rPr lang="en-US" dirty="0" smtClean="0">
                <a:latin typeface="Calibri" pitchFamily="34" charset="0"/>
              </a:rPr>
              <a:t>intervention </a:t>
            </a:r>
            <a:r>
              <a:rPr lang="en-US" dirty="0">
                <a:latin typeface="Calibri" pitchFamily="34" charset="0"/>
              </a:rPr>
              <a:t>skills.</a:t>
            </a:r>
          </a:p>
          <a:p>
            <a:pPr marL="265176" indent="-265176">
              <a:lnSpc>
                <a:spcPct val="170000"/>
              </a:lnSpc>
              <a:spcBef>
                <a:spcPts val="0"/>
              </a:spcBef>
              <a:buFont typeface="Wingdings 2"/>
              <a:buChar char=""/>
              <a:defRPr/>
            </a:pPr>
            <a:r>
              <a:rPr lang="en-US" dirty="0" smtClean="0">
                <a:latin typeface="Calibri" pitchFamily="34" charset="0"/>
              </a:rPr>
              <a:t>Believes </a:t>
            </a:r>
            <a:r>
              <a:rPr lang="en-US" dirty="0">
                <a:latin typeface="Calibri" pitchFamily="34" charset="0"/>
              </a:rPr>
              <a:t>that suicide can be prevented. </a:t>
            </a:r>
          </a:p>
          <a:p>
            <a:pPr marL="265176" indent="-265176">
              <a:lnSpc>
                <a:spcPct val="170000"/>
              </a:lnSpc>
              <a:spcBef>
                <a:spcPts val="0"/>
              </a:spcBef>
              <a:buFont typeface="Wingdings 2"/>
              <a:buChar char=""/>
              <a:defRPr/>
            </a:pPr>
            <a:r>
              <a:rPr lang="en-US" dirty="0" smtClean="0">
                <a:latin typeface="Calibri" pitchFamily="34" charset="0"/>
              </a:rPr>
              <a:t>Has </a:t>
            </a:r>
            <a:r>
              <a:rPr lang="en-US" dirty="0">
                <a:latin typeface="Calibri" pitchFamily="34" charset="0"/>
              </a:rPr>
              <a:t>the confidence to respond.</a:t>
            </a:r>
          </a:p>
          <a:p>
            <a:pPr marL="265176" indent="-265176">
              <a:lnSpc>
                <a:spcPct val="170000"/>
              </a:lnSpc>
              <a:spcBef>
                <a:spcPts val="0"/>
              </a:spcBef>
              <a:buFont typeface="Wingdings 2"/>
              <a:buChar char=""/>
              <a:defRPr/>
            </a:pPr>
            <a:r>
              <a:rPr lang="en-US" dirty="0" smtClean="0">
                <a:latin typeface="Calibri" pitchFamily="34" charset="0"/>
              </a:rPr>
              <a:t>Can </a:t>
            </a:r>
            <a:r>
              <a:rPr lang="en-US" dirty="0">
                <a:latin typeface="Calibri" pitchFamily="34" charset="0"/>
              </a:rPr>
              <a:t>assist in the aftermath of a suicide. </a:t>
            </a:r>
          </a:p>
          <a:p>
            <a:endParaRPr lang="en-US" dirty="0"/>
          </a:p>
        </p:txBody>
      </p:sp>
      <p:sp>
        <p:nvSpPr>
          <p:cNvPr id="4" name="Slide Number Placeholder 3"/>
          <p:cNvSpPr>
            <a:spLocks noGrp="1"/>
          </p:cNvSpPr>
          <p:nvPr>
            <p:ph type="sldNum" sz="quarter" idx="12"/>
          </p:nvPr>
        </p:nvSpPr>
        <p:spPr/>
        <p:txBody>
          <a:bodyPr/>
          <a:lstStyle/>
          <a:p>
            <a:fld id="{FC813F07-13C3-4D1F-9B94-AF53317F4586}" type="slidenum">
              <a:rPr lang="en-US" smtClean="0"/>
              <a:pPr/>
              <a:t>2</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3422" y="4886325"/>
            <a:ext cx="734786" cy="257175"/>
          </a:xfrm>
          <a:prstGeom prst="rect">
            <a:avLst/>
          </a:prstGeom>
        </p:spPr>
      </p:pic>
      <p:sp>
        <p:nvSpPr>
          <p:cNvPr id="6" name="Rectangle 5"/>
          <p:cNvSpPr/>
          <p:nvPr/>
        </p:nvSpPr>
        <p:spPr>
          <a:xfrm>
            <a:off x="822960" y="348914"/>
            <a:ext cx="7586403" cy="954107"/>
          </a:xfrm>
          <a:prstGeom prst="rect">
            <a:avLst/>
          </a:prstGeom>
        </p:spPr>
        <p:txBody>
          <a:bodyPr wrap="square">
            <a:spAutoFit/>
          </a:bodyPr>
          <a:lstStyle/>
          <a:p>
            <a:pPr algn="ctr"/>
            <a:r>
              <a:rPr lang="en-US" sz="2800" dirty="0">
                <a:latin typeface="+mn-lt"/>
              </a:rPr>
              <a:t>According to the Surgeon General’s </a:t>
            </a:r>
            <a:endParaRPr lang="en-US" sz="2800" dirty="0" smtClean="0">
              <a:latin typeface="+mn-lt"/>
            </a:endParaRPr>
          </a:p>
          <a:p>
            <a:pPr algn="ctr"/>
            <a:r>
              <a:rPr lang="en-US" sz="2800" dirty="0" smtClean="0">
                <a:latin typeface="+mn-lt"/>
              </a:rPr>
              <a:t>National </a:t>
            </a:r>
            <a:r>
              <a:rPr lang="en-US" sz="2800" dirty="0">
                <a:latin typeface="+mn-lt"/>
              </a:rPr>
              <a:t>Strategy for Suicide Prevention</a:t>
            </a:r>
          </a:p>
        </p:txBody>
      </p:sp>
    </p:spTree>
    <p:extLst>
      <p:ext uri="{BB962C8B-B14F-4D97-AF65-F5344CB8AC3E}">
        <p14:creationId xmlns:p14="http://schemas.microsoft.com/office/powerpoint/2010/main" val="60979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Risk Factors- Protective Factors </a:t>
            </a:r>
            <a:r>
              <a:rPr lang="en-US" dirty="0" smtClean="0"/>
              <a:t/>
            </a:r>
            <a:br>
              <a:rPr lang="en-US" dirty="0" smtClean="0"/>
            </a:br>
            <a:r>
              <a:rPr lang="en-US" dirty="0" smtClean="0"/>
              <a:t>But </a:t>
            </a:r>
            <a:r>
              <a:rPr lang="en-US" dirty="0" smtClean="0"/>
              <a:t>Most Important are Warning Signs</a:t>
            </a:r>
            <a:endParaRPr lang="en-US" dirty="0"/>
          </a:p>
        </p:txBody>
      </p:sp>
      <p:sp>
        <p:nvSpPr>
          <p:cNvPr id="3" name="Slide Number Placeholder 2"/>
          <p:cNvSpPr>
            <a:spLocks noGrp="1"/>
          </p:cNvSpPr>
          <p:nvPr>
            <p:ph type="sldNum" sz="quarter" idx="12"/>
          </p:nvPr>
        </p:nvSpPr>
        <p:spPr/>
        <p:txBody>
          <a:bodyPr/>
          <a:lstStyle/>
          <a:p>
            <a:fld id="{FC813F07-13C3-4D1F-9B94-AF53317F4586}" type="slidenum">
              <a:rPr lang="en-US" smtClean="0"/>
              <a:pPr/>
              <a:t>20</a:t>
            </a:fld>
            <a:endParaRPr lang="en-US"/>
          </a:p>
        </p:txBody>
      </p:sp>
      <p:sp>
        <p:nvSpPr>
          <p:cNvPr id="5" name="Rectangle 4"/>
          <p:cNvSpPr/>
          <p:nvPr/>
        </p:nvSpPr>
        <p:spPr>
          <a:xfrm>
            <a:off x="628650" y="1186756"/>
            <a:ext cx="7962900" cy="4154984"/>
          </a:xfrm>
          <a:prstGeom prst="rect">
            <a:avLst/>
          </a:prstGeom>
        </p:spPr>
        <p:txBody>
          <a:bodyPr wrap="square">
            <a:spAutoFit/>
          </a:bodyPr>
          <a:lstStyle/>
          <a:p>
            <a:endParaRPr lang="en-US" sz="2400" dirty="0">
              <a:latin typeface="+mn-lt"/>
            </a:endParaRPr>
          </a:p>
          <a:p>
            <a:r>
              <a:rPr lang="en-US" sz="2400" b="1" dirty="0">
                <a:solidFill>
                  <a:srgbClr val="FFC000"/>
                </a:solidFill>
                <a:latin typeface="+mn-lt"/>
              </a:rPr>
              <a:t>Risk factors </a:t>
            </a:r>
            <a:r>
              <a:rPr lang="en-US" sz="2400" dirty="0">
                <a:latin typeface="+mn-lt"/>
              </a:rPr>
              <a:t>are characteristics that make it more likely that an individual will consider, attempt, or die by suicide.  </a:t>
            </a:r>
            <a:endParaRPr lang="en-US" sz="2400" dirty="0" smtClean="0">
              <a:latin typeface="+mn-lt"/>
            </a:endParaRPr>
          </a:p>
          <a:p>
            <a:endParaRPr lang="en-US" sz="2400" u="sng" dirty="0">
              <a:latin typeface="+mn-lt"/>
            </a:endParaRPr>
          </a:p>
          <a:p>
            <a:r>
              <a:rPr lang="en-US" sz="2400" b="1" dirty="0">
                <a:solidFill>
                  <a:schemeClr val="accent6">
                    <a:lumMod val="50000"/>
                  </a:schemeClr>
                </a:solidFill>
                <a:latin typeface="+mn-lt"/>
              </a:rPr>
              <a:t>Protective factors </a:t>
            </a:r>
            <a:r>
              <a:rPr lang="en-US" sz="2400" dirty="0">
                <a:latin typeface="+mn-lt"/>
              </a:rPr>
              <a:t>are characteristics that make it less likely that individuals will consider, attempt, or die by suicide. </a:t>
            </a:r>
            <a:endParaRPr lang="en-US" sz="2400" dirty="0" smtClean="0">
              <a:latin typeface="+mn-lt"/>
            </a:endParaRPr>
          </a:p>
          <a:p>
            <a:endParaRPr lang="en-US" sz="2400" i="1" u="sng" dirty="0">
              <a:latin typeface="+mn-lt"/>
            </a:endParaRPr>
          </a:p>
          <a:p>
            <a:pPr lvl="0"/>
            <a:r>
              <a:rPr lang="en-US" sz="2400" dirty="0">
                <a:solidFill>
                  <a:srgbClr val="C00000"/>
                </a:solidFill>
                <a:latin typeface="+mn-lt"/>
                <a:ea typeface="Galdeano"/>
                <a:cs typeface="Galdeano"/>
                <a:sym typeface="Galdeano"/>
              </a:rPr>
              <a:t>Warning Signs: </a:t>
            </a:r>
            <a:r>
              <a:rPr lang="en-US" sz="2400" dirty="0">
                <a:solidFill>
                  <a:schemeClr val="dk2"/>
                </a:solidFill>
                <a:latin typeface="+mn-lt"/>
                <a:ea typeface="Galdeano"/>
                <a:cs typeface="Galdeano"/>
                <a:sym typeface="Galdeano"/>
              </a:rPr>
              <a:t>Behaviors that can be observed (Aggression, Sadness, Drug or Alcohol Abuse</a:t>
            </a:r>
            <a:r>
              <a:rPr lang="en-US" sz="2400" dirty="0" smtClean="0">
                <a:solidFill>
                  <a:schemeClr val="dk2"/>
                </a:solidFill>
                <a:latin typeface="+mn-lt"/>
                <a:ea typeface="Galdeano"/>
                <a:cs typeface="Galdeano"/>
                <a:sym typeface="Galdeano"/>
              </a:rPr>
              <a:t>) and are more serious than risk.</a:t>
            </a:r>
            <a:endParaRPr lang="en-US" sz="2400" dirty="0">
              <a:solidFill>
                <a:schemeClr val="dk2"/>
              </a:solidFill>
              <a:latin typeface="+mn-lt"/>
              <a:ea typeface="Galdeano"/>
              <a:cs typeface="Galdeano"/>
              <a:sym typeface="Galdeano"/>
            </a:endParaRPr>
          </a:p>
          <a:p>
            <a:endParaRPr lang="en-US" sz="2400" i="1" u="sng" dirty="0">
              <a:latin typeface="+mn-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6964" y="4783932"/>
            <a:ext cx="734786" cy="257175"/>
          </a:xfrm>
          <a:prstGeom prst="rect">
            <a:avLst/>
          </a:prstGeom>
        </p:spPr>
      </p:pic>
    </p:spTree>
    <p:extLst>
      <p:ext uri="{BB962C8B-B14F-4D97-AF65-F5344CB8AC3E}">
        <p14:creationId xmlns:p14="http://schemas.microsoft.com/office/powerpoint/2010/main" val="42587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8020050" cy="994172"/>
          </a:xfrm>
        </p:spPr>
        <p:txBody>
          <a:bodyPr/>
          <a:lstStyle/>
          <a:p>
            <a:pPr algn="ctr"/>
            <a:r>
              <a:rPr lang="en-US" dirty="0" smtClean="0"/>
              <a:t>Risk Factors</a:t>
            </a:r>
            <a:endParaRPr lang="en-US" dirty="0"/>
          </a:p>
        </p:txBody>
      </p:sp>
      <p:sp>
        <p:nvSpPr>
          <p:cNvPr id="3" name="Slide Number Placeholder 2"/>
          <p:cNvSpPr>
            <a:spLocks noGrp="1"/>
          </p:cNvSpPr>
          <p:nvPr>
            <p:ph type="sldNum" sz="quarter" idx="12"/>
          </p:nvPr>
        </p:nvSpPr>
        <p:spPr/>
        <p:txBody>
          <a:bodyPr/>
          <a:lstStyle/>
          <a:p>
            <a:fld id="{FC813F07-13C3-4D1F-9B94-AF53317F4586}" type="slidenum">
              <a:rPr lang="en-US" smtClean="0"/>
              <a:pPr/>
              <a:t>21</a:t>
            </a:fld>
            <a:endParaRPr lang="en-US"/>
          </a:p>
        </p:txBody>
      </p:sp>
      <p:sp>
        <p:nvSpPr>
          <p:cNvPr id="4" name="Rectangle 3"/>
          <p:cNvSpPr/>
          <p:nvPr/>
        </p:nvSpPr>
        <p:spPr>
          <a:xfrm>
            <a:off x="857249" y="1045428"/>
            <a:ext cx="7572375" cy="3416320"/>
          </a:xfrm>
          <a:prstGeom prst="rect">
            <a:avLst/>
          </a:prstGeom>
        </p:spPr>
        <p:txBody>
          <a:bodyPr wrap="square">
            <a:spAutoFit/>
          </a:bodyPr>
          <a:lstStyle/>
          <a:p>
            <a:r>
              <a:rPr lang="en-US" sz="2400" dirty="0">
                <a:latin typeface="+mn-lt"/>
              </a:rPr>
              <a:t>Risk factors are stressful events, situations, or conditions that exist in a person’s </a:t>
            </a:r>
            <a:r>
              <a:rPr lang="en-US" sz="2400" dirty="0" smtClean="0">
                <a:latin typeface="+mn-lt"/>
              </a:rPr>
              <a:t>life </a:t>
            </a:r>
            <a:r>
              <a:rPr lang="en-US" sz="2400" dirty="0">
                <a:latin typeface="+mn-lt"/>
              </a:rPr>
              <a:t>that may increase the likelihood of attempting or dying by suicide</a:t>
            </a:r>
            <a:r>
              <a:rPr lang="en-US" sz="2400" dirty="0" smtClean="0">
                <a:latin typeface="+mn-lt"/>
              </a:rPr>
              <a:t>. They can be biological (genetics), community (high crime area, overcrowded schools), psychological (early trauma).</a:t>
            </a:r>
          </a:p>
          <a:p>
            <a:endParaRPr lang="en-US" sz="2400" dirty="0" smtClean="0">
              <a:latin typeface="+mn-lt"/>
            </a:endParaRPr>
          </a:p>
          <a:p>
            <a:r>
              <a:rPr lang="en-US" sz="2400" dirty="0" smtClean="0">
                <a:latin typeface="+mn-lt"/>
              </a:rPr>
              <a:t>There </a:t>
            </a:r>
            <a:r>
              <a:rPr lang="en-US" sz="2400" dirty="0">
                <a:latin typeface="+mn-lt"/>
              </a:rPr>
              <a:t>is no predictive list of a particular set of risk factors that spells imminent danger of suicide. </a:t>
            </a:r>
            <a:r>
              <a:rPr lang="en-US" sz="2400" dirty="0">
                <a:latin typeface="+mn-lt"/>
              </a:rPr>
              <a:t>It is important to understand that </a:t>
            </a:r>
            <a:r>
              <a:rPr lang="en-US" sz="2400" i="1" dirty="0">
                <a:latin typeface="+mn-lt"/>
              </a:rPr>
              <a:t>risk factors DO NOT cause suicide.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0557" y="4912519"/>
            <a:ext cx="734786" cy="257175"/>
          </a:xfrm>
          <a:prstGeom prst="rect">
            <a:avLst/>
          </a:prstGeom>
        </p:spPr>
      </p:pic>
    </p:spTree>
    <p:extLst>
      <p:ext uri="{BB962C8B-B14F-4D97-AF65-F5344CB8AC3E}">
        <p14:creationId xmlns:p14="http://schemas.microsoft.com/office/powerpoint/2010/main" val="2573404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Shape 470"/>
          <p:cNvSpPr txBox="1"/>
          <p:nvPr/>
        </p:nvSpPr>
        <p:spPr>
          <a:xfrm>
            <a:off x="1103312" y="1603375"/>
            <a:ext cx="7053261" cy="310991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262626"/>
              </a:buClr>
              <a:buSzPct val="100000"/>
              <a:buFont typeface="Galdeano"/>
              <a:buChar char="•"/>
            </a:pPr>
            <a:r>
              <a:rPr lang="en-US" sz="2800" dirty="0">
                <a:solidFill>
                  <a:srgbClr val="262626"/>
                </a:solidFill>
                <a:latin typeface="+mn-lt"/>
                <a:ea typeface="Galdeano"/>
                <a:cs typeface="Galdeano"/>
                <a:sym typeface="Galdeano"/>
              </a:rPr>
              <a:t>Depression, anxiety, or mood disorder</a:t>
            </a:r>
          </a:p>
          <a:p>
            <a:pPr marL="0" marR="0" lvl="0" indent="0" algn="l" rtl="0">
              <a:spcBef>
                <a:spcPts val="1400"/>
              </a:spcBef>
              <a:spcAft>
                <a:spcPts val="0"/>
              </a:spcAft>
              <a:buClr>
                <a:srgbClr val="262626"/>
              </a:buClr>
              <a:buSzPct val="100000"/>
              <a:buFont typeface="Galdeano"/>
              <a:buChar char="•"/>
            </a:pPr>
            <a:r>
              <a:rPr lang="en-US" sz="2800" dirty="0">
                <a:solidFill>
                  <a:srgbClr val="262626"/>
                </a:solidFill>
                <a:latin typeface="+mn-lt"/>
                <a:ea typeface="Galdeano"/>
                <a:cs typeface="Galdeano"/>
                <a:sym typeface="Galdeano"/>
              </a:rPr>
              <a:t>Current or previous suicidal behavior</a:t>
            </a:r>
          </a:p>
          <a:p>
            <a:pPr marL="0" marR="0" lvl="0" indent="0" algn="l" rtl="0">
              <a:spcBef>
                <a:spcPts val="1400"/>
              </a:spcBef>
              <a:spcAft>
                <a:spcPts val="0"/>
              </a:spcAft>
              <a:buClr>
                <a:srgbClr val="262626"/>
              </a:buClr>
              <a:buSzPct val="100000"/>
              <a:buFont typeface="Galdeano"/>
              <a:buChar char="•"/>
            </a:pPr>
            <a:r>
              <a:rPr lang="en-US" sz="2800" dirty="0">
                <a:solidFill>
                  <a:srgbClr val="262626"/>
                </a:solidFill>
                <a:latin typeface="+mn-lt"/>
                <a:ea typeface="Galdeano"/>
                <a:cs typeface="Galdeano"/>
                <a:sym typeface="Galdeano"/>
              </a:rPr>
              <a:t>Being a victim of sexual or emotional abuse</a:t>
            </a:r>
          </a:p>
          <a:p>
            <a:pPr marL="0" marR="0" lvl="0" indent="0" algn="l" rtl="0">
              <a:spcBef>
                <a:spcPts val="1400"/>
              </a:spcBef>
              <a:spcAft>
                <a:spcPts val="0"/>
              </a:spcAft>
              <a:buClr>
                <a:srgbClr val="262626"/>
              </a:buClr>
              <a:buSzPct val="100000"/>
              <a:buFont typeface="Galdeano"/>
              <a:buChar char="•"/>
            </a:pPr>
            <a:r>
              <a:rPr lang="en-US" sz="2800" dirty="0">
                <a:solidFill>
                  <a:srgbClr val="262626"/>
                </a:solidFill>
                <a:latin typeface="+mn-lt"/>
                <a:ea typeface="Galdeano"/>
                <a:cs typeface="Galdeano"/>
                <a:sym typeface="Galdeano"/>
              </a:rPr>
              <a:t>Conduct problems</a:t>
            </a:r>
          </a:p>
          <a:p>
            <a:pPr marL="0" marR="0" lvl="0" indent="0" algn="l" rtl="0">
              <a:spcBef>
                <a:spcPts val="1400"/>
              </a:spcBef>
              <a:spcAft>
                <a:spcPts val="0"/>
              </a:spcAft>
              <a:buClr>
                <a:srgbClr val="262626"/>
              </a:buClr>
              <a:buSzPct val="100000"/>
              <a:buFont typeface="Galdeano"/>
              <a:buChar char="•"/>
            </a:pPr>
            <a:r>
              <a:rPr lang="en-US" sz="2800" dirty="0">
                <a:solidFill>
                  <a:srgbClr val="262626"/>
                </a:solidFill>
                <a:latin typeface="+mn-lt"/>
                <a:ea typeface="Galdeano"/>
                <a:cs typeface="Galdeano"/>
                <a:sym typeface="Galdeano"/>
              </a:rPr>
              <a:t>Access to lethal means</a:t>
            </a:r>
          </a:p>
        </p:txBody>
      </p:sp>
      <p:sp>
        <p:nvSpPr>
          <p:cNvPr id="471" name="Shape 471"/>
          <p:cNvSpPr txBox="1"/>
          <p:nvPr/>
        </p:nvSpPr>
        <p:spPr>
          <a:xfrm>
            <a:off x="8686800" y="4857750"/>
            <a:ext cx="304799" cy="24606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Font typeface="Noto Sans Symbols"/>
              <a:buNone/>
            </a:pPr>
            <a:endParaRPr sz="1000">
              <a:solidFill>
                <a:schemeClr val="dk1"/>
              </a:solidFill>
              <a:latin typeface="Times New Roman"/>
              <a:ea typeface="Times New Roman"/>
              <a:cs typeface="Times New Roman"/>
              <a:sym typeface="Times New Roman"/>
            </a:endParaRPr>
          </a:p>
        </p:txBody>
      </p:sp>
      <p:sp>
        <p:nvSpPr>
          <p:cNvPr id="472" name="Shape 472"/>
          <p:cNvSpPr txBox="1"/>
          <p:nvPr/>
        </p:nvSpPr>
        <p:spPr>
          <a:xfrm>
            <a:off x="1965325" y="3687762"/>
            <a:ext cx="4968875" cy="46196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Noto Sans Symbols"/>
              <a:buNone/>
            </a:pPr>
            <a:endParaRPr sz="2400">
              <a:solidFill>
                <a:schemeClr val="dk1"/>
              </a:solidFill>
              <a:latin typeface="Times New Roman"/>
              <a:ea typeface="Times New Roman"/>
              <a:cs typeface="Times New Roman"/>
              <a:sym typeface="Times New Roman"/>
            </a:endParaRPr>
          </a:p>
        </p:txBody>
      </p:sp>
      <p:sp>
        <p:nvSpPr>
          <p:cNvPr id="474" name="Shape 474"/>
          <p:cNvSpPr txBox="1">
            <a:spLocks noGrp="1"/>
          </p:cNvSpPr>
          <p:nvPr>
            <p:ph type="title"/>
          </p:nvPr>
        </p:nvSpPr>
        <p:spPr>
          <a:xfrm>
            <a:off x="361950" y="320675"/>
            <a:ext cx="8381999" cy="884238"/>
          </a:xfrm>
          <a:prstGeom prst="rect">
            <a:avLst/>
          </a:prstGeom>
          <a:solidFill>
            <a:schemeClr val="bg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i="0" u="none" strike="noStrike" cap="none" dirty="0">
                <a:latin typeface="+mn-lt"/>
                <a:ea typeface="Galdeano"/>
                <a:cs typeface="Galdeano"/>
                <a:sym typeface="Galdeano"/>
              </a:rPr>
              <a:t>Risk Factors for</a:t>
            </a:r>
            <a:br>
              <a:rPr lang="en-US" sz="3600" i="0" u="none" strike="noStrike" cap="none" dirty="0">
                <a:latin typeface="+mn-lt"/>
                <a:ea typeface="Galdeano"/>
                <a:cs typeface="Galdeano"/>
                <a:sym typeface="Galdeano"/>
              </a:rPr>
            </a:br>
            <a:r>
              <a:rPr lang="en-US" sz="3600" i="0" u="none" strike="noStrike" cap="none" dirty="0">
                <a:latin typeface="+mn-lt"/>
                <a:ea typeface="Galdeano"/>
                <a:cs typeface="Galdeano"/>
                <a:sym typeface="Galdeano"/>
              </a:rPr>
              <a:t>Adolescent Suicide</a:t>
            </a:r>
          </a:p>
        </p:txBody>
      </p:sp>
      <p:sp>
        <p:nvSpPr>
          <p:cNvPr id="473" name="Shape 473"/>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a:solidFill>
                  <a:schemeClr val="dk2"/>
                </a:solidFill>
                <a:latin typeface="Times New Roman"/>
                <a:ea typeface="Times New Roman"/>
                <a:cs typeface="Times New Roman"/>
                <a:sym typeface="Times New Roman"/>
              </a:rPr>
              <a:t>22</a:t>
            </a:fld>
            <a:endParaRPr lang="en-US" sz="1000">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217456081"/>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656108"/>
          </a:xfrm>
        </p:spPr>
        <p:txBody>
          <a:bodyPr/>
          <a:lstStyle/>
          <a:p>
            <a:pPr algn="ctr">
              <a:defRPr/>
            </a:pPr>
            <a:r>
              <a:rPr lang="en-US" sz="3000" b="1" dirty="0">
                <a:latin typeface="Calibri" pitchFamily="34" charset="0"/>
              </a:rPr>
              <a:t>LGBT Issues</a:t>
            </a:r>
            <a:endParaRPr lang="en-US" sz="3000" b="1" dirty="0">
              <a:latin typeface="Calibri" pitchFamily="34" charset="0"/>
            </a:endParaRPr>
          </a:p>
        </p:txBody>
      </p:sp>
      <p:sp>
        <p:nvSpPr>
          <p:cNvPr id="3" name="Content Placeholder 2"/>
          <p:cNvSpPr>
            <a:spLocks noGrp="1"/>
          </p:cNvSpPr>
          <p:nvPr>
            <p:ph idx="1"/>
          </p:nvPr>
        </p:nvSpPr>
        <p:spPr>
          <a:xfrm>
            <a:off x="170121" y="1020726"/>
            <a:ext cx="8771860" cy="3929607"/>
          </a:xfrm>
        </p:spPr>
        <p:txBody>
          <a:bodyPr rtlCol="0">
            <a:normAutofit fontScale="85000" lnSpcReduction="20000"/>
          </a:bodyPr>
          <a:lstStyle/>
          <a:p>
            <a:pPr marL="204788" indent="-204788">
              <a:buClr>
                <a:srgbClr val="0BD0D9"/>
              </a:buClr>
              <a:buSzPct val="95000"/>
              <a:buFont typeface="Wingdings 2" pitchFamily="18" charset="2"/>
              <a:buChar char=""/>
              <a:defRPr/>
            </a:pPr>
            <a:r>
              <a:rPr lang="en-US" dirty="0">
                <a:solidFill>
                  <a:prstClr val="black"/>
                </a:solidFill>
                <a:latin typeface="Calibri" pitchFamily="34" charset="0"/>
              </a:rPr>
              <a:t>Suicide is the </a:t>
            </a:r>
            <a:r>
              <a:rPr lang="en-US" strike="sngStrike" dirty="0" smtClean="0">
                <a:solidFill>
                  <a:prstClr val="black"/>
                </a:solidFill>
                <a:latin typeface="Calibri" pitchFamily="34" charset="0"/>
              </a:rPr>
              <a:t>3</a:t>
            </a:r>
            <a:r>
              <a:rPr lang="en-US" strike="sngStrike" baseline="30000" dirty="0" smtClean="0">
                <a:solidFill>
                  <a:prstClr val="black"/>
                </a:solidFill>
                <a:latin typeface="Calibri" pitchFamily="34" charset="0"/>
              </a:rPr>
              <a:t>rd, </a:t>
            </a:r>
            <a:r>
              <a:rPr lang="en-US" dirty="0" smtClean="0">
                <a:solidFill>
                  <a:prstClr val="black"/>
                </a:solidFill>
                <a:latin typeface="Calibri" pitchFamily="34" charset="0"/>
              </a:rPr>
              <a:t> 2</a:t>
            </a:r>
            <a:r>
              <a:rPr lang="en-US" baseline="30000" dirty="0" smtClean="0">
                <a:solidFill>
                  <a:prstClr val="black"/>
                </a:solidFill>
                <a:latin typeface="Calibri" pitchFamily="34" charset="0"/>
              </a:rPr>
              <a:t>nd</a:t>
            </a:r>
            <a:r>
              <a:rPr lang="en-US" dirty="0" smtClean="0">
                <a:solidFill>
                  <a:prstClr val="black"/>
                </a:solidFill>
                <a:latin typeface="Calibri" pitchFamily="34" charset="0"/>
              </a:rPr>
              <a:t> leading </a:t>
            </a:r>
            <a:r>
              <a:rPr lang="en-US" dirty="0">
                <a:solidFill>
                  <a:prstClr val="black"/>
                </a:solidFill>
                <a:latin typeface="Calibri" pitchFamily="34" charset="0"/>
              </a:rPr>
              <a:t>cause of death among 15 to 24 year </a:t>
            </a:r>
            <a:r>
              <a:rPr lang="en-US" dirty="0" smtClean="0">
                <a:solidFill>
                  <a:prstClr val="black"/>
                </a:solidFill>
                <a:latin typeface="Calibri" pitchFamily="34" charset="0"/>
              </a:rPr>
              <a:t>olds. Now from 12 years of age to 24!</a:t>
            </a:r>
            <a:endParaRPr lang="en-US" baseline="30000" dirty="0" smtClean="0">
              <a:solidFill>
                <a:prstClr val="black"/>
              </a:solidFill>
              <a:latin typeface="Calibri" pitchFamily="34" charset="0"/>
            </a:endParaRPr>
          </a:p>
          <a:p>
            <a:pPr marL="0" indent="0">
              <a:buClr>
                <a:srgbClr val="0BD0D9"/>
              </a:buClr>
              <a:buSzPct val="95000"/>
              <a:buNone/>
              <a:defRPr/>
            </a:pPr>
            <a:endParaRPr lang="en-US" dirty="0">
              <a:solidFill>
                <a:prstClr val="black"/>
              </a:solidFill>
              <a:latin typeface="Calibri" pitchFamily="34" charset="0"/>
            </a:endParaRPr>
          </a:p>
          <a:p>
            <a:pPr marL="204788" indent="-204788">
              <a:buClr>
                <a:srgbClr val="0BD0D9"/>
              </a:buClr>
              <a:buSzPct val="95000"/>
              <a:buFont typeface="Wingdings 2" pitchFamily="18" charset="2"/>
              <a:buChar char=""/>
              <a:defRPr/>
            </a:pPr>
            <a:r>
              <a:rPr lang="en-US" dirty="0">
                <a:solidFill>
                  <a:prstClr val="black"/>
                </a:solidFill>
                <a:latin typeface="Calibri" pitchFamily="34" charset="0"/>
              </a:rPr>
              <a:t>LGBTQ youth are up to 4x more likely to attempt suicide than their heterosexual peers because of the ways they are treated in their homes, schools, and various communities </a:t>
            </a:r>
            <a:endParaRPr lang="en-US" baseline="30000" dirty="0">
              <a:solidFill>
                <a:prstClr val="black"/>
              </a:solidFill>
              <a:latin typeface="Calibri" pitchFamily="34" charset="0"/>
            </a:endParaRPr>
          </a:p>
          <a:p>
            <a:pPr marL="204788" indent="-204788">
              <a:buClr>
                <a:srgbClr val="0BD0D9"/>
              </a:buClr>
              <a:buSzPct val="95000"/>
              <a:buFont typeface="Wingdings 2" pitchFamily="18" charset="2"/>
              <a:buChar char=""/>
              <a:defRPr/>
            </a:pPr>
            <a:r>
              <a:rPr lang="en-US" dirty="0">
                <a:solidFill>
                  <a:prstClr val="black"/>
                </a:solidFill>
                <a:latin typeface="Calibri" pitchFamily="34" charset="0"/>
              </a:rPr>
              <a:t>Sources: CDC 2007; Massachusetts Youth Risk Behavior Survey </a:t>
            </a:r>
            <a:r>
              <a:rPr lang="en-US" dirty="0" smtClean="0">
                <a:solidFill>
                  <a:prstClr val="black"/>
                </a:solidFill>
                <a:latin typeface="Calibri" pitchFamily="34" charset="0"/>
              </a:rPr>
              <a:t>2009</a:t>
            </a:r>
          </a:p>
          <a:p>
            <a:pPr marL="0" indent="0">
              <a:buClr>
                <a:srgbClr val="0BD0D9"/>
              </a:buClr>
              <a:buSzPct val="95000"/>
              <a:buNone/>
              <a:defRPr/>
            </a:pPr>
            <a:endParaRPr lang="en-US" dirty="0" smtClean="0">
              <a:solidFill>
                <a:prstClr val="black"/>
              </a:solidFill>
              <a:latin typeface="Calibri" pitchFamily="34" charset="0"/>
            </a:endParaRPr>
          </a:p>
          <a:p>
            <a:pPr marL="204788" indent="-204788">
              <a:buClr>
                <a:srgbClr val="0BD0D9"/>
              </a:buClr>
              <a:buSzPct val="95000"/>
              <a:buFont typeface="Wingdings 2" pitchFamily="18" charset="2"/>
              <a:buChar char=""/>
              <a:defRPr/>
            </a:pPr>
            <a:r>
              <a:rPr lang="en-US" dirty="0">
                <a:solidFill>
                  <a:prstClr val="black"/>
                </a:solidFill>
                <a:latin typeface="Calibri" pitchFamily="34" charset="0"/>
              </a:rPr>
              <a:t>LGB youth who come from highly rejecting families are more than 8 times as likely to have attempted suicide than LGB peers who reported no or low levels of family </a:t>
            </a:r>
            <a:r>
              <a:rPr lang="en-US" dirty="0" smtClean="0">
                <a:solidFill>
                  <a:prstClr val="black"/>
                </a:solidFill>
                <a:latin typeface="Calibri" pitchFamily="34" charset="0"/>
              </a:rPr>
              <a:t>rejection</a:t>
            </a:r>
            <a:endParaRPr lang="en-US" baseline="30000" dirty="0">
              <a:solidFill>
                <a:prstClr val="black"/>
              </a:solidFill>
              <a:latin typeface="Calibri" pitchFamily="34" charset="0"/>
            </a:endParaRPr>
          </a:p>
          <a:p>
            <a:pPr marL="204788" indent="-204788">
              <a:buClr>
                <a:srgbClr val="0BD0D9"/>
              </a:buClr>
              <a:buSzPct val="95000"/>
              <a:buFont typeface="Wingdings 2" pitchFamily="18" charset="2"/>
              <a:buChar char=""/>
              <a:defRPr/>
            </a:pPr>
            <a:endParaRPr lang="en-US" baseline="30000" dirty="0">
              <a:solidFill>
                <a:prstClr val="black"/>
              </a:solidFill>
              <a:latin typeface="Calibri" pitchFamily="34" charset="0"/>
            </a:endParaRPr>
          </a:p>
          <a:p>
            <a:pPr marL="204788" indent="-204788">
              <a:buClr>
                <a:srgbClr val="0BD0D9"/>
              </a:buClr>
              <a:buSzPct val="95000"/>
              <a:buNone/>
              <a:defRPr/>
            </a:pPr>
            <a:endParaRPr lang="en-US" baseline="30000" dirty="0">
              <a:solidFill>
                <a:prstClr val="black"/>
              </a:solidFill>
              <a:latin typeface="Calibri" pitchFamily="34" charset="0"/>
            </a:endParaRPr>
          </a:p>
          <a:p>
            <a:pPr marL="204788" indent="-204788">
              <a:buClr>
                <a:srgbClr val="0BD0D9"/>
              </a:buClr>
              <a:buSzPct val="95000"/>
              <a:buFont typeface="Wingdings 2" pitchFamily="18" charset="2"/>
              <a:buChar char=""/>
              <a:defRPr/>
            </a:pPr>
            <a:r>
              <a:rPr lang="en-US" dirty="0">
                <a:solidFill>
                  <a:prstClr val="black"/>
                </a:solidFill>
                <a:latin typeface="Calibri" pitchFamily="34" charset="0"/>
              </a:rPr>
              <a:t>More than 75% LGBTQ youth report verbal abuse while 15% report physical abuse at school.  More than 1/3 will lose friends through coming out.  Increased victimization and losing friends both predict negative mental health outcomes—including substance use and </a:t>
            </a:r>
            <a:r>
              <a:rPr lang="en-US" dirty="0" smtClean="0">
                <a:solidFill>
                  <a:prstClr val="black"/>
                </a:solidFill>
                <a:latin typeface="Calibri" pitchFamily="34" charset="0"/>
              </a:rPr>
              <a:t>suicide</a:t>
            </a:r>
            <a:endParaRPr lang="en-US" baseline="30000" dirty="0">
              <a:solidFill>
                <a:prstClr val="black"/>
              </a:solidFill>
              <a:latin typeface="Calibri" pitchFamily="34" charset="0"/>
            </a:endParaRPr>
          </a:p>
          <a:p>
            <a:pPr marL="204788" indent="-204788">
              <a:buClr>
                <a:srgbClr val="0BD0D9"/>
              </a:buClr>
              <a:buSzPct val="95000"/>
              <a:buFont typeface="Wingdings 2" pitchFamily="18" charset="2"/>
              <a:buChar char=""/>
              <a:defRPr/>
            </a:pPr>
            <a:endParaRPr lang="en-US" sz="1950" dirty="0">
              <a:solidFill>
                <a:prstClr val="black"/>
              </a:solidFill>
              <a:latin typeface="Constantia"/>
            </a:endParaRPr>
          </a:p>
          <a:p>
            <a:pPr>
              <a:defRPr/>
            </a:pPr>
            <a:endParaRPr lang="en-US" dirty="0"/>
          </a:p>
        </p:txBody>
      </p:sp>
      <p:sp>
        <p:nvSpPr>
          <p:cNvPr id="3891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D012E0-530E-4D10-919D-3AC973BD9786}" type="slidenum">
              <a:rPr lang="en-US"/>
              <a:pPr fontAlgn="base">
                <a:spcBef>
                  <a:spcPct val="0"/>
                </a:spcBef>
                <a:spcAft>
                  <a:spcPct val="0"/>
                </a:spcAft>
              </a:pPr>
              <a:t>23</a:t>
            </a:fld>
            <a:endParaRPr lang="en-US" dirty="0"/>
          </a:p>
        </p:txBody>
      </p:sp>
      <p:pic>
        <p:nvPicPr>
          <p:cNvPr id="6" name="Picture 5" descr="NSPI_Logo.jpg"/>
          <p:cNvPicPr>
            <a:picLocks noChangeAspect="1"/>
          </p:cNvPicPr>
          <p:nvPr/>
        </p:nvPicPr>
        <p:blipFill>
          <a:blip r:embed="rId2" cstate="print"/>
          <a:stretch>
            <a:fillRect/>
          </a:stretch>
        </p:blipFill>
        <p:spPr>
          <a:xfrm>
            <a:off x="1428750" y="4686300"/>
            <a:ext cx="754380" cy="264033"/>
          </a:xfrm>
          <a:prstGeom prst="rect">
            <a:avLst/>
          </a:prstGeom>
        </p:spPr>
      </p:pic>
    </p:spTree>
    <p:extLst>
      <p:ext uri="{BB962C8B-B14F-4D97-AF65-F5344CB8AC3E}">
        <p14:creationId xmlns:p14="http://schemas.microsoft.com/office/powerpoint/2010/main" val="8542835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1" y="400050"/>
            <a:ext cx="6137672" cy="788194"/>
          </a:xfrm>
        </p:spPr>
        <p:txBody>
          <a:bodyPr>
            <a:normAutofit fontScale="90000"/>
          </a:bodyPr>
          <a:lstStyle/>
          <a:p>
            <a:pPr algn="ctr">
              <a:defRPr/>
            </a:pPr>
            <a:r>
              <a:rPr lang="en-US" dirty="0" smtClean="0"/>
              <a:t>Substance Abuse &amp; Suicide</a:t>
            </a:r>
            <a:r>
              <a:rPr lang="en-US" dirty="0" smtClean="0">
                <a:solidFill>
                  <a:schemeClr val="accent1">
                    <a:tint val="88000"/>
                    <a:satMod val="150000"/>
                  </a:schemeClr>
                </a:solidFill>
              </a:rPr>
              <a:t/>
            </a:r>
            <a:br>
              <a:rPr lang="en-US" dirty="0" smtClean="0">
                <a:solidFill>
                  <a:schemeClr val="accent1">
                    <a:tint val="88000"/>
                    <a:satMod val="150000"/>
                  </a:schemeClr>
                </a:solidFill>
              </a:rPr>
            </a:br>
            <a:endParaRPr lang="en-US" dirty="0">
              <a:solidFill>
                <a:schemeClr val="accent1">
                  <a:tint val="88000"/>
                  <a:satMod val="150000"/>
                </a:schemeClr>
              </a:solidFill>
            </a:endParaRPr>
          </a:p>
        </p:txBody>
      </p:sp>
      <p:sp>
        <p:nvSpPr>
          <p:cNvPr id="3" name="Content Placeholder 2"/>
          <p:cNvSpPr>
            <a:spLocks noGrp="1"/>
          </p:cNvSpPr>
          <p:nvPr>
            <p:ph idx="1"/>
          </p:nvPr>
        </p:nvSpPr>
        <p:spPr>
          <a:xfrm>
            <a:off x="476250" y="971551"/>
            <a:ext cx="8105775" cy="3774155"/>
          </a:xfrm>
        </p:spPr>
        <p:txBody>
          <a:bodyPr>
            <a:normAutofit/>
          </a:bodyPr>
          <a:lstStyle/>
          <a:p>
            <a:pPr marL="198882" indent="-198882">
              <a:buFont typeface="Wingdings 2"/>
              <a:buChar char=""/>
              <a:defRPr/>
            </a:pPr>
            <a:r>
              <a:rPr lang="en-US" sz="1600" dirty="0"/>
              <a:t>Suicide is the leading cause of death among people who abuse alcohol and drugs? (Wilcox, Conner, and </a:t>
            </a:r>
            <a:r>
              <a:rPr lang="en-US" sz="1600" dirty="0" err="1"/>
              <a:t>Caine</a:t>
            </a:r>
            <a:r>
              <a:rPr lang="en-US" sz="1600" dirty="0"/>
              <a:t> 2004)</a:t>
            </a:r>
          </a:p>
          <a:p>
            <a:pPr marL="198882" indent="-198882">
              <a:buFont typeface="Wingdings 2"/>
              <a:buChar char=""/>
              <a:defRPr/>
            </a:pPr>
            <a:r>
              <a:rPr lang="en-US" sz="1600" dirty="0"/>
              <a:t>Individuals who are treated for alcohol abuse or dependence are at about </a:t>
            </a:r>
            <a:r>
              <a:rPr lang="en-US" sz="1600" b="1" dirty="0"/>
              <a:t>10 times </a:t>
            </a:r>
            <a:r>
              <a:rPr lang="en-US" sz="1600" dirty="0"/>
              <a:t>greater risk to eventually die by suicide compared to the general population, and people who inject drugs are at about </a:t>
            </a:r>
            <a:r>
              <a:rPr lang="en-US" sz="1600" b="1" dirty="0"/>
              <a:t>14 Xs </a:t>
            </a:r>
            <a:r>
              <a:rPr lang="en-US" sz="1600" dirty="0"/>
              <a:t>greater risk for eventual suicide?</a:t>
            </a:r>
          </a:p>
          <a:p>
            <a:pPr marL="198882" indent="-198882">
              <a:buFont typeface="Wingdings 2"/>
              <a:buChar char=""/>
              <a:defRPr/>
            </a:pPr>
            <a:r>
              <a:rPr lang="en-US" sz="1600" dirty="0"/>
              <a:t>People in treatment are at elevated risk for many reasons, including:</a:t>
            </a:r>
          </a:p>
          <a:p>
            <a:pPr marL="198882" indent="-198882">
              <a:buNone/>
              <a:defRPr/>
            </a:pPr>
            <a:r>
              <a:rPr lang="en-US" sz="1600" dirty="0"/>
              <a:t>   - They enter treatment when they are at a point where their substance abuse is out of control, increasing a variety of risk factors for suicide;</a:t>
            </a:r>
          </a:p>
          <a:p>
            <a:pPr marL="198882" indent="-198882">
              <a:buNone/>
              <a:defRPr/>
            </a:pPr>
            <a:r>
              <a:rPr lang="en-US" sz="1600" dirty="0"/>
              <a:t>   - Mental Health problems(e.g., depression, Post traumatic stress disorder, anxiety disorders, some personality disorders) associated with suicide often co-occur among people who have been treated for substance abuse.</a:t>
            </a:r>
          </a:p>
          <a:p>
            <a:pPr marL="198882" indent="-198882">
              <a:buNone/>
              <a:defRPr/>
            </a:pPr>
            <a:r>
              <a:rPr lang="en-US" sz="1600" dirty="0"/>
              <a:t>   - Crisis that are known to increase suicide risk sometimes occur during treatment (e.g., relapses). </a:t>
            </a:r>
          </a:p>
          <a:p>
            <a:pPr marL="198882" indent="-198882">
              <a:buFont typeface="Wingdings 2"/>
              <a:buChar char=""/>
              <a:defRPr/>
            </a:pPr>
            <a:endParaRPr lang="en-US" sz="1600" dirty="0"/>
          </a:p>
          <a:p>
            <a:pPr marL="198882" indent="-198882">
              <a:buFont typeface="Wingdings 2"/>
              <a:buChar char=""/>
              <a:defRPr/>
            </a:pPr>
            <a:endParaRPr lang="en-US" sz="1600" dirty="0"/>
          </a:p>
        </p:txBody>
      </p:sp>
      <p:sp>
        <p:nvSpPr>
          <p:cNvPr id="4" name="Slide Number Placeholder 3"/>
          <p:cNvSpPr>
            <a:spLocks noGrp="1"/>
          </p:cNvSpPr>
          <p:nvPr>
            <p:ph type="sldNum" sz="quarter" idx="12"/>
          </p:nvPr>
        </p:nvSpPr>
        <p:spPr/>
        <p:txBody>
          <a:bodyPr/>
          <a:lstStyle/>
          <a:p>
            <a:pPr>
              <a:defRPr/>
            </a:pPr>
            <a:fld id="{7ADCF951-8514-4500-A2BA-BDA019239F91}" type="slidenum">
              <a:rPr lang="en-US" smtClean="0"/>
              <a:pPr>
                <a:defRPr/>
              </a:pPr>
              <a:t>24</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8627" y="4745705"/>
            <a:ext cx="734786" cy="257175"/>
          </a:xfrm>
          <a:prstGeom prst="rect">
            <a:avLst/>
          </a:prstGeom>
        </p:spPr>
      </p:pic>
    </p:spTree>
    <p:extLst>
      <p:ext uri="{BB962C8B-B14F-4D97-AF65-F5344CB8AC3E}">
        <p14:creationId xmlns:p14="http://schemas.microsoft.com/office/powerpoint/2010/main" val="2332395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73844"/>
            <a:ext cx="8048625" cy="994172"/>
          </a:xfrm>
        </p:spPr>
        <p:txBody>
          <a:bodyPr/>
          <a:lstStyle/>
          <a:p>
            <a:pPr algn="ctr"/>
            <a:r>
              <a:rPr lang="en-US" dirty="0" smtClean="0"/>
              <a:t>Protective Factors</a:t>
            </a:r>
            <a:endParaRPr lang="en-US" dirty="0"/>
          </a:p>
        </p:txBody>
      </p:sp>
      <p:sp>
        <p:nvSpPr>
          <p:cNvPr id="3" name="Slide Number Placeholder 2"/>
          <p:cNvSpPr>
            <a:spLocks noGrp="1"/>
          </p:cNvSpPr>
          <p:nvPr>
            <p:ph type="sldNum" sz="quarter" idx="12"/>
          </p:nvPr>
        </p:nvSpPr>
        <p:spPr/>
        <p:txBody>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b="0" i="0" u="none" strike="noStrike" cap="none" smtClean="0">
                <a:solidFill>
                  <a:schemeClr val="dk2"/>
                </a:solidFill>
                <a:latin typeface="Times New Roman"/>
                <a:ea typeface="Times New Roman"/>
                <a:cs typeface="Times New Roman"/>
                <a:sym typeface="Times New Roman"/>
              </a:rPr>
              <a:t>25</a:t>
            </a:fld>
            <a:endParaRPr lang="en-US" sz="1000" b="0" i="0" u="none" strike="noStrike" cap="none">
              <a:solidFill>
                <a:schemeClr val="dk2"/>
              </a:solidFill>
              <a:latin typeface="Times New Roman"/>
              <a:ea typeface="Times New Roman"/>
              <a:cs typeface="Times New Roman"/>
              <a:sym typeface="Times New Roman"/>
            </a:endParaRPr>
          </a:p>
        </p:txBody>
      </p:sp>
      <p:sp>
        <p:nvSpPr>
          <p:cNvPr id="4" name="Rectangle 3"/>
          <p:cNvSpPr/>
          <p:nvPr/>
        </p:nvSpPr>
        <p:spPr>
          <a:xfrm>
            <a:off x="628648" y="1268016"/>
            <a:ext cx="8048625" cy="3416320"/>
          </a:xfrm>
          <a:prstGeom prst="rect">
            <a:avLst/>
          </a:prstGeom>
        </p:spPr>
        <p:txBody>
          <a:bodyPr wrap="square">
            <a:spAutoFit/>
          </a:bodyPr>
          <a:lstStyle/>
          <a:p>
            <a:pPr lvl="0"/>
            <a:r>
              <a:rPr lang="en-US" sz="2400" b="1" dirty="0">
                <a:solidFill>
                  <a:schemeClr val="dk1"/>
                </a:solidFill>
                <a:latin typeface="Galdeano"/>
                <a:ea typeface="Galdeano"/>
                <a:cs typeface="Galdeano"/>
                <a:sym typeface="Galdeano"/>
              </a:rPr>
              <a:t>Protective Factors </a:t>
            </a:r>
            <a:r>
              <a:rPr lang="en-US" sz="2400" dirty="0">
                <a:solidFill>
                  <a:schemeClr val="dk1"/>
                </a:solidFill>
                <a:latin typeface="Galdeano"/>
                <a:ea typeface="Galdeano"/>
                <a:cs typeface="Galdeano"/>
                <a:sym typeface="Galdeano"/>
              </a:rPr>
              <a:t>- personal and social resources that promote resiliency and reduce the potential of suicide</a:t>
            </a:r>
            <a:r>
              <a:rPr lang="en-US" sz="2400" dirty="0" smtClean="0">
                <a:solidFill>
                  <a:schemeClr val="dk1"/>
                </a:solidFill>
                <a:latin typeface="Galdeano"/>
                <a:ea typeface="Galdeano"/>
                <a:cs typeface="Galdeano"/>
                <a:sym typeface="Galdeano"/>
              </a:rPr>
              <a:t>. </a:t>
            </a:r>
            <a:r>
              <a:rPr lang="en-US" sz="2400" dirty="0" smtClean="0">
                <a:latin typeface="+mn-lt"/>
              </a:rPr>
              <a:t>Characteristics </a:t>
            </a:r>
            <a:r>
              <a:rPr lang="en-US" sz="2400" dirty="0">
                <a:latin typeface="+mn-lt"/>
              </a:rPr>
              <a:t>that make it less likely that individuals will consider, attempt, or die by suicide</a:t>
            </a:r>
            <a:r>
              <a:rPr lang="en-US" dirty="0"/>
              <a:t>. </a:t>
            </a:r>
            <a:r>
              <a:rPr lang="en-US" dirty="0" smtClean="0"/>
              <a:t> </a:t>
            </a:r>
            <a:r>
              <a:rPr lang="en-US" sz="2400" dirty="0" smtClean="0">
                <a:latin typeface="+mn-lt"/>
              </a:rPr>
              <a:t>Protective factors may be family level (close supportive family), community level (small classrooms, positive supportive teachers), social (youth activities).</a:t>
            </a:r>
          </a:p>
          <a:p>
            <a:endParaRPr lang="en-US" sz="2400" dirty="0">
              <a:latin typeface="+mn-lt"/>
            </a:endParaRPr>
          </a:p>
          <a:p>
            <a:r>
              <a:rPr lang="en-US" sz="2400" dirty="0" smtClean="0">
                <a:latin typeface="+mn-lt"/>
              </a:rPr>
              <a:t>Many protective factors can be increased and some risk factors can be decreased.</a:t>
            </a:r>
            <a:endParaRPr lang="en-US" sz="2400" dirty="0">
              <a:latin typeface="+mn-lt"/>
            </a:endParaRPr>
          </a:p>
        </p:txBody>
      </p:sp>
    </p:spTree>
    <p:extLst>
      <p:ext uri="{BB962C8B-B14F-4D97-AF65-F5344CB8AC3E}">
        <p14:creationId xmlns:p14="http://schemas.microsoft.com/office/powerpoint/2010/main" val="464709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b="0" i="0" u="none" strike="noStrike" cap="none" smtClean="0">
                <a:solidFill>
                  <a:schemeClr val="dk2"/>
                </a:solidFill>
                <a:latin typeface="Times New Roman"/>
                <a:ea typeface="Times New Roman"/>
                <a:cs typeface="Times New Roman"/>
                <a:sym typeface="Times New Roman"/>
              </a:rPr>
              <a:t>26</a:t>
            </a:fld>
            <a:endParaRPr lang="en-US" sz="1000" b="0" i="0" u="none" strike="noStrike" cap="none">
              <a:solidFill>
                <a:schemeClr val="dk2"/>
              </a:solidFill>
              <a:latin typeface="Times New Roman"/>
              <a:ea typeface="Times New Roman"/>
              <a:cs typeface="Times New Roman"/>
              <a:sym typeface="Times New Roman"/>
            </a:endParaRPr>
          </a:p>
        </p:txBody>
      </p:sp>
      <p:sp>
        <p:nvSpPr>
          <p:cNvPr id="3" name="Rectangle 2"/>
          <p:cNvSpPr/>
          <p:nvPr/>
        </p:nvSpPr>
        <p:spPr>
          <a:xfrm>
            <a:off x="476249" y="1586865"/>
            <a:ext cx="7477125" cy="3200876"/>
          </a:xfrm>
          <a:prstGeom prst="rect">
            <a:avLst/>
          </a:prstGeom>
        </p:spPr>
        <p:txBody>
          <a:bodyPr wrap="square">
            <a:spAutoFit/>
          </a:bodyPr>
          <a:lstStyle/>
          <a:p>
            <a:pPr marL="457200" lvl="0" indent="-457200">
              <a:buClr>
                <a:srgbClr val="990033"/>
              </a:buClr>
              <a:buSzPct val="100000"/>
              <a:buFont typeface="Noto Sans Symbols"/>
              <a:buChar char="❖"/>
            </a:pPr>
            <a:r>
              <a:rPr lang="en-US" sz="2400" dirty="0">
                <a:solidFill>
                  <a:schemeClr val="tx1"/>
                </a:solidFill>
                <a:latin typeface="+mn-lt"/>
                <a:ea typeface="Galdeano"/>
                <a:cs typeface="Galdeano"/>
                <a:sym typeface="Galdeano"/>
              </a:rPr>
              <a:t>Supports - Supportive parents, friends, teachers &amp; other caring adults </a:t>
            </a:r>
          </a:p>
          <a:p>
            <a:pPr marL="457200" lvl="0" indent="-457200">
              <a:spcBef>
                <a:spcPts val="300"/>
              </a:spcBef>
              <a:buClr>
                <a:srgbClr val="990033"/>
              </a:buClr>
              <a:buSzPct val="100000"/>
              <a:buFont typeface="Noto Sans Symbols"/>
              <a:buChar char="❖"/>
            </a:pPr>
            <a:r>
              <a:rPr lang="en-US" sz="2400" dirty="0">
                <a:solidFill>
                  <a:schemeClr val="tx1"/>
                </a:solidFill>
                <a:latin typeface="+mn-lt"/>
                <a:ea typeface="Galdeano"/>
                <a:cs typeface="Galdeano"/>
                <a:sym typeface="Galdeano"/>
              </a:rPr>
              <a:t>Skills</a:t>
            </a:r>
            <a:r>
              <a:rPr lang="en-US" sz="2400" b="1" dirty="0">
                <a:solidFill>
                  <a:schemeClr val="tx1"/>
                </a:solidFill>
                <a:latin typeface="+mn-lt"/>
                <a:ea typeface="Galdeano"/>
                <a:cs typeface="Galdeano"/>
                <a:sym typeface="Galdeano"/>
              </a:rPr>
              <a:t> </a:t>
            </a:r>
            <a:r>
              <a:rPr lang="en-US" sz="2400" dirty="0">
                <a:solidFill>
                  <a:schemeClr val="tx1"/>
                </a:solidFill>
                <a:latin typeface="+mn-lt"/>
                <a:ea typeface="Galdeano"/>
                <a:cs typeface="Galdeano"/>
                <a:sym typeface="Galdeano"/>
              </a:rPr>
              <a:t>to think, communicate, solve problems, manage anger</a:t>
            </a:r>
          </a:p>
          <a:p>
            <a:pPr marL="457200" lvl="0" indent="-457200">
              <a:spcBef>
                <a:spcPts val="300"/>
              </a:spcBef>
              <a:buClr>
                <a:srgbClr val="990033"/>
              </a:buClr>
              <a:buSzPct val="100000"/>
              <a:buFont typeface="Noto Sans Symbols"/>
              <a:buChar char="❖"/>
            </a:pPr>
            <a:r>
              <a:rPr lang="en-US" sz="2400" dirty="0">
                <a:solidFill>
                  <a:schemeClr val="tx1"/>
                </a:solidFill>
                <a:latin typeface="+mn-lt"/>
                <a:ea typeface="Galdeano"/>
                <a:cs typeface="Galdeano"/>
                <a:sym typeface="Galdeano"/>
              </a:rPr>
              <a:t>Purpose &amp; value in life-hope for future</a:t>
            </a:r>
          </a:p>
          <a:p>
            <a:pPr marL="457200" lvl="0" indent="-457200">
              <a:spcBef>
                <a:spcPts val="300"/>
              </a:spcBef>
              <a:buClr>
                <a:srgbClr val="990033"/>
              </a:buClr>
              <a:buSzPct val="100000"/>
              <a:buFont typeface="Noto Sans Symbols"/>
              <a:buChar char="❖"/>
            </a:pPr>
            <a:r>
              <a:rPr lang="en-US" sz="2400" dirty="0">
                <a:solidFill>
                  <a:schemeClr val="tx1"/>
                </a:solidFill>
                <a:latin typeface="+mn-lt"/>
                <a:ea typeface="Galdeano"/>
                <a:cs typeface="Galdeano"/>
                <a:sym typeface="Galdeano"/>
              </a:rPr>
              <a:t>Personal characteristics </a:t>
            </a:r>
            <a:r>
              <a:rPr lang="en-US" sz="2400" b="1" dirty="0">
                <a:solidFill>
                  <a:schemeClr val="tx1"/>
                </a:solidFill>
                <a:latin typeface="+mn-lt"/>
                <a:ea typeface="Galdeano"/>
                <a:cs typeface="Galdeano"/>
                <a:sym typeface="Galdeano"/>
              </a:rPr>
              <a:t>- </a:t>
            </a:r>
            <a:r>
              <a:rPr lang="en-US" sz="2400" dirty="0">
                <a:solidFill>
                  <a:schemeClr val="tx1"/>
                </a:solidFill>
                <a:latin typeface="+mn-lt"/>
                <a:ea typeface="Galdeano"/>
                <a:cs typeface="Galdeano"/>
                <a:sym typeface="Galdeano"/>
              </a:rPr>
              <a:t>good health, positive outlook, healthy choices</a:t>
            </a:r>
          </a:p>
          <a:p>
            <a:pPr marL="457200" lvl="0" indent="-457200">
              <a:spcBef>
                <a:spcPts val="300"/>
              </a:spcBef>
              <a:buClr>
                <a:srgbClr val="990033"/>
              </a:buClr>
              <a:buSzPct val="100000"/>
              <a:buFont typeface="Noto Sans Symbols"/>
              <a:buChar char="❖"/>
            </a:pPr>
            <a:r>
              <a:rPr lang="en-US" sz="2400" dirty="0">
                <a:solidFill>
                  <a:schemeClr val="tx1"/>
                </a:solidFill>
                <a:latin typeface="+mn-lt"/>
                <a:ea typeface="Galdeano"/>
                <a:cs typeface="Galdeano"/>
                <a:sym typeface="Galdeano"/>
              </a:rPr>
              <a:t>Safe Environment –</a:t>
            </a:r>
            <a:r>
              <a:rPr lang="en-US" sz="2400" b="1" dirty="0">
                <a:solidFill>
                  <a:schemeClr val="tx1"/>
                </a:solidFill>
                <a:latin typeface="+mn-lt"/>
                <a:ea typeface="Galdeano"/>
                <a:cs typeface="Galdeano"/>
                <a:sym typeface="Galdeano"/>
              </a:rPr>
              <a:t> </a:t>
            </a:r>
            <a:r>
              <a:rPr lang="en-US" sz="2400" i="1" dirty="0">
                <a:solidFill>
                  <a:schemeClr val="tx1"/>
                </a:solidFill>
                <a:latin typeface="+mn-lt"/>
                <a:ea typeface="Galdeano"/>
                <a:cs typeface="Galdeano"/>
                <a:sym typeface="Galdeano"/>
              </a:rPr>
              <a:t>restricted access to lethal means  </a:t>
            </a:r>
            <a:endParaRPr lang="en-US" sz="2400" i="1" dirty="0">
              <a:solidFill>
                <a:schemeClr val="tx1"/>
              </a:solidFill>
              <a:latin typeface="+mn-lt"/>
              <a:ea typeface="Galdeano"/>
              <a:cs typeface="Galdeano"/>
              <a:sym typeface="Galdeano"/>
            </a:endParaRPr>
          </a:p>
        </p:txBody>
      </p:sp>
      <p:sp>
        <p:nvSpPr>
          <p:cNvPr id="4" name="TextBox 3"/>
          <p:cNvSpPr txBox="1"/>
          <p:nvPr/>
        </p:nvSpPr>
        <p:spPr>
          <a:xfrm>
            <a:off x="695325" y="600075"/>
            <a:ext cx="6991350" cy="584775"/>
          </a:xfrm>
          <a:prstGeom prst="rect">
            <a:avLst/>
          </a:prstGeom>
          <a:noFill/>
        </p:spPr>
        <p:txBody>
          <a:bodyPr wrap="square" rtlCol="0">
            <a:spAutoFit/>
          </a:bodyPr>
          <a:lstStyle/>
          <a:p>
            <a:pPr algn="ctr"/>
            <a:r>
              <a:rPr lang="en-US" sz="3200" dirty="0" smtClean="0">
                <a:latin typeface="+mn-lt"/>
              </a:rPr>
              <a:t>Protective Factors</a:t>
            </a:r>
            <a:endParaRPr lang="en-US" sz="3200" dirty="0">
              <a:latin typeface="+mn-lt"/>
            </a:endParaRPr>
          </a:p>
        </p:txBody>
      </p:sp>
    </p:spTree>
    <p:extLst>
      <p:ext uri="{BB962C8B-B14F-4D97-AF65-F5344CB8AC3E}">
        <p14:creationId xmlns:p14="http://schemas.microsoft.com/office/powerpoint/2010/main" val="3314500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2" name="Shape 38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i="0" u="none" strike="noStrike" cap="none" dirty="0">
                <a:latin typeface="+mn-lt"/>
                <a:ea typeface="Galdeano"/>
                <a:cs typeface="Galdeano"/>
                <a:sym typeface="Galdeano"/>
              </a:rPr>
              <a:t>A Word About Young </a:t>
            </a:r>
            <a:r>
              <a:rPr lang="en-US" sz="3200" i="0" u="none" strike="noStrike" cap="none" dirty="0" smtClean="0">
                <a:latin typeface="+mn-lt"/>
                <a:ea typeface="Galdeano"/>
                <a:cs typeface="Galdeano"/>
                <a:sym typeface="Galdeano"/>
              </a:rPr>
              <a:t>Children</a:t>
            </a:r>
            <a:endParaRPr lang="en-US" sz="3200" i="0" u="none" strike="noStrike" cap="none" dirty="0">
              <a:solidFill>
                <a:srgbClr val="FFFFFF"/>
              </a:solidFill>
              <a:latin typeface="+mn-lt"/>
              <a:ea typeface="Galdeano"/>
              <a:cs typeface="Galdeano"/>
              <a:sym typeface="Galdeano"/>
            </a:endParaRPr>
          </a:p>
        </p:txBody>
      </p:sp>
      <p:sp>
        <p:nvSpPr>
          <p:cNvPr id="380" name="Shape 380"/>
          <p:cNvSpPr txBox="1">
            <a:spLocks noGrp="1"/>
          </p:cNvSpPr>
          <p:nvPr>
            <p:ph idx="1"/>
          </p:nvPr>
        </p:nvSpPr>
        <p:spPr>
          <a:xfrm>
            <a:off x="623887" y="1393825"/>
            <a:ext cx="7881937" cy="32511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en-US" sz="2800" b="0" i="1" u="none" strike="noStrike" cap="none" dirty="0">
                <a:solidFill>
                  <a:schemeClr val="dk1"/>
                </a:solidFill>
                <a:latin typeface="Galdeano"/>
                <a:ea typeface="Galdeano"/>
                <a:cs typeface="Galdeano"/>
                <a:sym typeface="Galdeano"/>
              </a:rPr>
              <a:t>SOME young children (ages 5-14) do understand the concept of death, are capable of planning a suicide and able to implement the plan. </a:t>
            </a:r>
          </a:p>
          <a:p>
            <a:pPr marL="115888" marR="0" lvl="0" indent="-1587" algn="l" rtl="0">
              <a:spcBef>
                <a:spcPts val="600"/>
              </a:spcBef>
              <a:spcAft>
                <a:spcPts val="0"/>
              </a:spcAft>
              <a:buClr>
                <a:schemeClr val="accent1"/>
              </a:buClr>
              <a:buSzPct val="100000"/>
              <a:buFont typeface="Noto Sans Symbols"/>
              <a:buChar char="∗"/>
            </a:pPr>
            <a:r>
              <a:rPr lang="en-US" sz="2800" b="0" i="0" u="none" strike="noStrike" cap="none" dirty="0">
                <a:solidFill>
                  <a:schemeClr val="dk1"/>
                </a:solidFill>
                <a:latin typeface="Galdeano"/>
                <a:ea typeface="Galdeano"/>
                <a:cs typeface="Galdeano"/>
                <a:sym typeface="Galdeano"/>
              </a:rPr>
              <a:t>It is a rare event, but we </a:t>
            </a:r>
            <a:r>
              <a:rPr lang="en-US" sz="2800" b="0" i="0" u="sng" strike="noStrike" cap="none" dirty="0">
                <a:solidFill>
                  <a:schemeClr val="dk1"/>
                </a:solidFill>
                <a:latin typeface="Galdeano"/>
                <a:ea typeface="Galdeano"/>
                <a:cs typeface="Galdeano"/>
                <a:sym typeface="Galdeano"/>
              </a:rPr>
              <a:t>must not </a:t>
            </a:r>
            <a:r>
              <a:rPr lang="en-US" sz="2800" b="0" i="0" u="none" strike="noStrike" cap="none" dirty="0">
                <a:solidFill>
                  <a:schemeClr val="dk1"/>
                </a:solidFill>
                <a:latin typeface="Galdeano"/>
                <a:ea typeface="Galdeano"/>
                <a:cs typeface="Galdeano"/>
                <a:sym typeface="Galdeano"/>
              </a:rPr>
              <a:t>assume that children can not or do not die by suicide. They do! </a:t>
            </a:r>
          </a:p>
          <a:p>
            <a:pPr marL="115888" marR="0" lvl="0" indent="-1587" algn="l" rtl="0">
              <a:spcBef>
                <a:spcPts val="1200"/>
              </a:spcBef>
              <a:spcAft>
                <a:spcPts val="0"/>
              </a:spcAft>
              <a:buClr>
                <a:schemeClr val="accent1"/>
              </a:buClr>
              <a:buSzPct val="100000"/>
              <a:buFont typeface="Noto Sans Symbols"/>
              <a:buChar char="∗"/>
            </a:pPr>
            <a:r>
              <a:rPr lang="en-US" sz="2800" b="0" i="0" u="none" strike="noStrike" cap="none" dirty="0">
                <a:solidFill>
                  <a:schemeClr val="dk1"/>
                </a:solidFill>
                <a:latin typeface="Galdeano"/>
                <a:ea typeface="Galdeano"/>
                <a:cs typeface="Galdeano"/>
                <a:sym typeface="Galdeano"/>
              </a:rPr>
              <a:t>Some states have documented suicides in children as young as 8 years old.</a:t>
            </a:r>
          </a:p>
        </p:txBody>
      </p:sp>
      <p:sp>
        <p:nvSpPr>
          <p:cNvPr id="381" name="Shape 381"/>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a:solidFill>
                  <a:schemeClr val="dk2"/>
                </a:solidFill>
                <a:latin typeface="Times New Roman"/>
                <a:ea typeface="Times New Roman"/>
                <a:cs typeface="Times New Roman"/>
                <a:sym typeface="Times New Roman"/>
              </a:rPr>
              <a:t>27</a:t>
            </a:fld>
            <a:endParaRPr lang="en-US" sz="1000">
              <a:solidFill>
                <a:schemeClr val="dk2"/>
              </a:solidFill>
              <a:latin typeface="Times New Roman"/>
              <a:ea typeface="Times New Roman"/>
              <a:cs typeface="Times New Roman"/>
              <a:sym typeface="Times New Roman"/>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idx="1"/>
          </p:nvPr>
        </p:nvSpPr>
        <p:spPr>
          <a:xfrm>
            <a:off x="276225" y="1169582"/>
            <a:ext cx="8664575" cy="3097509"/>
          </a:xfrm>
          <a:prstGeom prst="rect">
            <a:avLst/>
          </a:prstGeom>
          <a:noFill/>
          <a:ln>
            <a:noFill/>
          </a:ln>
        </p:spPr>
        <p:txBody>
          <a:bodyPr lIns="91425" tIns="45700" rIns="91425" bIns="45700" anchor="t" anchorCtr="0">
            <a:noAutofit/>
          </a:bodyPr>
          <a:lstStyle/>
          <a:p>
            <a:pPr marL="273050" marR="0" lvl="0" indent="-273050" algn="l" rtl="0">
              <a:lnSpc>
                <a:spcPct val="90000"/>
              </a:lnSpc>
              <a:spcBef>
                <a:spcPts val="0"/>
              </a:spcBef>
              <a:spcAft>
                <a:spcPts val="0"/>
              </a:spcAft>
              <a:buClr>
                <a:srgbClr val="993366"/>
              </a:buClr>
              <a:buSzPct val="100000"/>
              <a:buFont typeface="Noto Sans Symbols"/>
              <a:buChar char="∗"/>
            </a:pPr>
            <a:r>
              <a:rPr lang="en-US" sz="2800" b="0" i="0" u="none" strike="noStrike" cap="none" dirty="0" smtClean="0">
                <a:solidFill>
                  <a:schemeClr val="dk1"/>
                </a:solidFill>
                <a:ea typeface="Galdeano"/>
                <a:cs typeface="Galdeano"/>
                <a:sym typeface="Galdeano"/>
              </a:rPr>
              <a:t>The earliest signs that indicate the risk of suicide for an individual in the near-term (within minutes, hours or days.)</a:t>
            </a:r>
          </a:p>
          <a:p>
            <a:pPr marL="273050" marR="0" lvl="0" indent="-273050" algn="l" rtl="0">
              <a:lnSpc>
                <a:spcPct val="90000"/>
              </a:lnSpc>
              <a:spcBef>
                <a:spcPts val="0"/>
              </a:spcBef>
              <a:spcAft>
                <a:spcPts val="0"/>
              </a:spcAft>
              <a:buClr>
                <a:srgbClr val="993366"/>
              </a:buClr>
              <a:buSzPct val="100000"/>
              <a:buFont typeface="Noto Sans Symbols"/>
              <a:buChar char="∗"/>
            </a:pPr>
            <a:endParaRPr lang="en-US" sz="2800" b="0" i="0" u="none" strike="noStrike" cap="none" dirty="0" smtClean="0">
              <a:solidFill>
                <a:schemeClr val="dk1"/>
              </a:solidFill>
              <a:ea typeface="Galdeano"/>
              <a:cs typeface="Galdeano"/>
              <a:sym typeface="Galdeano"/>
            </a:endParaRPr>
          </a:p>
          <a:p>
            <a:pPr marL="273050" lvl="0" indent="-273050">
              <a:spcBef>
                <a:spcPts val="0"/>
              </a:spcBef>
              <a:buClr>
                <a:srgbClr val="993366"/>
              </a:buClr>
              <a:buSzPct val="100000"/>
              <a:buFont typeface="Noto Sans Symbols"/>
              <a:buChar char="∗"/>
            </a:pPr>
            <a:r>
              <a:rPr lang="en-US" sz="2800" dirty="0" smtClean="0"/>
              <a:t>Warning signs are indications that someone MAY be in danger of suicide.</a:t>
            </a:r>
          </a:p>
          <a:p>
            <a:pPr marL="273050" lvl="0" indent="-273050">
              <a:spcBef>
                <a:spcPts val="0"/>
              </a:spcBef>
              <a:buClr>
                <a:srgbClr val="993366"/>
              </a:buClr>
              <a:buSzPct val="100000"/>
              <a:buFont typeface="Noto Sans Symbols"/>
              <a:buChar char="∗"/>
            </a:pPr>
            <a:endParaRPr lang="en-US" sz="2800" b="0" i="0" u="none" strike="noStrike" cap="none" dirty="0">
              <a:solidFill>
                <a:schemeClr val="dk1"/>
              </a:solidFill>
              <a:ea typeface="Galdeano"/>
              <a:cs typeface="Galdeano"/>
              <a:sym typeface="Galdeano"/>
            </a:endParaRPr>
          </a:p>
          <a:p>
            <a:pPr marL="273050" lvl="0" indent="-273050">
              <a:spcBef>
                <a:spcPts val="0"/>
              </a:spcBef>
              <a:buClr>
                <a:srgbClr val="993366"/>
              </a:buClr>
              <a:buSzPct val="100000"/>
              <a:buFont typeface="Noto Sans Symbols"/>
              <a:buChar char="∗"/>
            </a:pPr>
            <a:r>
              <a:rPr lang="en-US" sz="2800" dirty="0" smtClean="0">
                <a:solidFill>
                  <a:schemeClr val="dk1"/>
                </a:solidFill>
                <a:ea typeface="Galdeano"/>
                <a:cs typeface="Galdeano"/>
                <a:sym typeface="Galdeano"/>
              </a:rPr>
              <a:t>Warning signs can be </a:t>
            </a:r>
            <a:r>
              <a:rPr lang="en-US" sz="2800" b="1" dirty="0" smtClean="0">
                <a:solidFill>
                  <a:schemeClr val="dk1"/>
                </a:solidFill>
                <a:ea typeface="Galdeano"/>
                <a:cs typeface="Galdeano"/>
                <a:sym typeface="Galdeano"/>
              </a:rPr>
              <a:t>identified!</a:t>
            </a:r>
            <a:endParaRPr lang="en-US" sz="2800" b="1" i="0" u="none" strike="noStrike" cap="none" dirty="0">
              <a:solidFill>
                <a:schemeClr val="dk1"/>
              </a:solidFill>
              <a:ea typeface="Galdeano"/>
              <a:cs typeface="Galdeano"/>
              <a:sym typeface="Galdeano"/>
            </a:endParaRPr>
          </a:p>
        </p:txBody>
      </p:sp>
      <p:sp>
        <p:nvSpPr>
          <p:cNvPr id="391" name="Shape 391"/>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a:solidFill>
                  <a:schemeClr val="dk2"/>
                </a:solidFill>
                <a:latin typeface="Times New Roman"/>
                <a:ea typeface="Times New Roman"/>
                <a:cs typeface="Times New Roman"/>
                <a:sym typeface="Times New Roman"/>
              </a:rPr>
              <a:t>28</a:t>
            </a:fld>
            <a:endParaRPr lang="en-US" sz="1000">
              <a:solidFill>
                <a:schemeClr val="dk2"/>
              </a:solidFill>
              <a:latin typeface="Times New Roman"/>
              <a:ea typeface="Times New Roman"/>
              <a:cs typeface="Times New Roman"/>
              <a:sym typeface="Times New Roman"/>
            </a:endParaRPr>
          </a:p>
        </p:txBody>
      </p:sp>
      <p:sp>
        <p:nvSpPr>
          <p:cNvPr id="5" name="Shape 392"/>
          <p:cNvSpPr txBox="1">
            <a:spLocks/>
          </p:cNvSpPr>
          <p:nvPr/>
        </p:nvSpPr>
        <p:spPr>
          <a:xfrm>
            <a:off x="322742" y="197699"/>
            <a:ext cx="8315326" cy="595311"/>
          </a:xfrm>
          <a:prstGeom prst="rect">
            <a:avLst/>
          </a:prstGeom>
          <a:solidFill>
            <a:schemeClr val="bg1"/>
          </a:solidFill>
          <a:ln>
            <a:noFill/>
          </a:ln>
        </p:spPr>
        <p:txBody>
          <a:bodyPr vert="horz" lIns="91425" tIns="45700" rIns="91425" bIns="45700" rtlCol="0"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buSzPct val="25000"/>
            </a:pPr>
            <a:r>
              <a:rPr lang="en-US" sz="3600" dirty="0" smtClean="0">
                <a:latin typeface="+mn-lt"/>
                <a:ea typeface="Galdeano"/>
                <a:cs typeface="Galdeano"/>
                <a:sym typeface="Galdeano"/>
              </a:rPr>
              <a:t>Warning Signs</a:t>
            </a:r>
            <a:endParaRPr lang="en-US" sz="3600" dirty="0">
              <a:latin typeface="+mn-lt"/>
              <a:ea typeface="Galdeano"/>
              <a:cs typeface="Galdeano"/>
              <a:sym typeface="Galdeano"/>
            </a:endParaRP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p:nvPr/>
        </p:nvSpPr>
        <p:spPr>
          <a:xfrm>
            <a:off x="1089025" y="1766888"/>
            <a:ext cx="7315200" cy="3062286"/>
          </a:xfrm>
          <a:prstGeom prst="rect">
            <a:avLst/>
          </a:prstGeom>
          <a:noFill/>
          <a:ln>
            <a:noFill/>
          </a:ln>
        </p:spPr>
        <p:txBody>
          <a:bodyPr lIns="91425" tIns="45700" rIns="91425" bIns="45700" anchor="t" anchorCtr="0">
            <a:noAutofit/>
          </a:bodyPr>
          <a:lstStyle/>
          <a:p>
            <a:pPr marL="508000" marR="0" lvl="0" indent="-508000" algn="l" rtl="0">
              <a:spcBef>
                <a:spcPts val="0"/>
              </a:spcBef>
              <a:spcAft>
                <a:spcPts val="0"/>
              </a:spcAft>
              <a:buClr>
                <a:srgbClr val="660033"/>
              </a:buClr>
              <a:buSzPct val="100000"/>
              <a:buFont typeface="Noto Sans Symbols"/>
              <a:buChar char="❖"/>
            </a:pPr>
            <a:r>
              <a:rPr lang="en-US" sz="2800" dirty="0">
                <a:solidFill>
                  <a:schemeClr val="dk1"/>
                </a:solidFill>
                <a:latin typeface="+mn-lt"/>
                <a:ea typeface="Galdeano"/>
                <a:cs typeface="Galdeano"/>
                <a:sym typeface="Galdeano"/>
              </a:rPr>
              <a:t>Depressed / Anxious</a:t>
            </a:r>
          </a:p>
          <a:p>
            <a:pPr marL="508000" marR="0" lvl="0" indent="-508000" algn="l" rtl="0">
              <a:spcBef>
                <a:spcPts val="600"/>
              </a:spcBef>
              <a:spcAft>
                <a:spcPts val="0"/>
              </a:spcAft>
              <a:buClr>
                <a:srgbClr val="990033"/>
              </a:buClr>
              <a:buSzPct val="100000"/>
              <a:buFont typeface="Noto Sans Symbols"/>
              <a:buChar char="❖"/>
            </a:pPr>
            <a:r>
              <a:rPr lang="en-US" sz="2800" dirty="0">
                <a:solidFill>
                  <a:schemeClr val="dk1"/>
                </a:solidFill>
                <a:latin typeface="+mn-lt"/>
                <a:ea typeface="Galdeano"/>
                <a:cs typeface="Galdeano"/>
                <a:sym typeface="Galdeano"/>
              </a:rPr>
              <a:t>Increased alcohol/drug use </a:t>
            </a:r>
          </a:p>
          <a:p>
            <a:pPr marL="508000" marR="0" lvl="0" indent="-508000" algn="l" rtl="0">
              <a:spcBef>
                <a:spcPts val="600"/>
              </a:spcBef>
              <a:spcAft>
                <a:spcPts val="0"/>
              </a:spcAft>
              <a:buClr>
                <a:srgbClr val="990033"/>
              </a:buClr>
              <a:buSzPct val="100000"/>
              <a:buFont typeface="Noto Sans Symbols"/>
              <a:buChar char="❖"/>
            </a:pPr>
            <a:r>
              <a:rPr lang="en-US" sz="2800" dirty="0" smtClean="0">
                <a:solidFill>
                  <a:schemeClr val="dk1"/>
                </a:solidFill>
                <a:latin typeface="+mn-lt"/>
                <a:ea typeface="Galdeano"/>
                <a:cs typeface="Galdeano"/>
                <a:sym typeface="Galdeano"/>
              </a:rPr>
              <a:t>“</a:t>
            </a:r>
            <a:r>
              <a:rPr lang="en-US" sz="2800" dirty="0">
                <a:solidFill>
                  <a:schemeClr val="dk1"/>
                </a:solidFill>
                <a:latin typeface="+mn-lt"/>
                <a:ea typeface="Galdeano"/>
                <a:cs typeface="Galdeano"/>
                <a:sym typeface="Galdeano"/>
              </a:rPr>
              <a:t>Roller coaster” moodiness</a:t>
            </a:r>
          </a:p>
          <a:p>
            <a:pPr marL="508000" marR="0" lvl="0" indent="-508000" algn="l" rtl="0">
              <a:spcBef>
                <a:spcPts val="600"/>
              </a:spcBef>
              <a:spcAft>
                <a:spcPts val="0"/>
              </a:spcAft>
              <a:buClr>
                <a:srgbClr val="990033"/>
              </a:buClr>
              <a:buSzPct val="100000"/>
              <a:buFont typeface="Noto Sans Symbols"/>
              <a:buChar char="❖"/>
            </a:pPr>
            <a:r>
              <a:rPr lang="en-US" sz="2800" dirty="0">
                <a:solidFill>
                  <a:schemeClr val="dk1"/>
                </a:solidFill>
                <a:latin typeface="+mn-lt"/>
                <a:ea typeface="Galdeano"/>
                <a:cs typeface="Galdeano"/>
                <a:sym typeface="Galdeano"/>
              </a:rPr>
              <a:t>Changes in every day behaviors</a:t>
            </a:r>
          </a:p>
          <a:p>
            <a:pPr marL="508000" marR="0" lvl="0" indent="-508000" algn="l" rtl="0">
              <a:spcBef>
                <a:spcPts val="600"/>
              </a:spcBef>
              <a:spcAft>
                <a:spcPts val="0"/>
              </a:spcAft>
              <a:buClr>
                <a:srgbClr val="990033"/>
              </a:buClr>
              <a:buSzPct val="100000"/>
              <a:buFont typeface="Noto Sans Symbols"/>
              <a:buChar char="❖"/>
            </a:pPr>
            <a:r>
              <a:rPr lang="en-US" sz="2800" dirty="0">
                <a:solidFill>
                  <a:schemeClr val="dk1"/>
                </a:solidFill>
                <a:latin typeface="+mn-lt"/>
                <a:ea typeface="Galdeano"/>
                <a:cs typeface="Galdeano"/>
                <a:sym typeface="Galdeano"/>
              </a:rPr>
              <a:t>Overly  pessimistic, hopeless</a:t>
            </a:r>
          </a:p>
          <a:p>
            <a:pPr marL="508000" marR="0" lvl="0" indent="-508000" algn="l" rtl="0">
              <a:spcBef>
                <a:spcPts val="600"/>
              </a:spcBef>
              <a:spcAft>
                <a:spcPts val="0"/>
              </a:spcAft>
              <a:buClr>
                <a:srgbClr val="990033"/>
              </a:buClr>
              <a:buSzPct val="100000"/>
              <a:buFont typeface="Noto Sans Symbols"/>
              <a:buChar char="❖"/>
            </a:pPr>
            <a:r>
              <a:rPr lang="en-US" sz="2800" dirty="0">
                <a:solidFill>
                  <a:schemeClr val="dk1"/>
                </a:solidFill>
                <a:latin typeface="+mn-lt"/>
                <a:ea typeface="Galdeano"/>
                <a:cs typeface="Galdeano"/>
                <a:sym typeface="Galdeano"/>
              </a:rPr>
              <a:t>Neglects self, friends, usual activities	</a:t>
            </a:r>
          </a:p>
        </p:txBody>
      </p:sp>
      <p:sp>
        <p:nvSpPr>
          <p:cNvPr id="411" name="Shape 411"/>
          <p:cNvSpPr txBox="1"/>
          <p:nvPr/>
        </p:nvSpPr>
        <p:spPr>
          <a:xfrm>
            <a:off x="8686800" y="4857750"/>
            <a:ext cx="304799" cy="24606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Font typeface="Noto Sans Symbols"/>
              <a:buNone/>
            </a:pPr>
            <a:endParaRPr sz="1000">
              <a:solidFill>
                <a:schemeClr val="dk1"/>
              </a:solidFill>
              <a:latin typeface="Times New Roman"/>
              <a:ea typeface="Times New Roman"/>
              <a:cs typeface="Times New Roman"/>
              <a:sym typeface="Times New Roman"/>
            </a:endParaRPr>
          </a:p>
        </p:txBody>
      </p:sp>
      <p:sp>
        <p:nvSpPr>
          <p:cNvPr id="412" name="Shape 412"/>
          <p:cNvSpPr txBox="1"/>
          <p:nvPr/>
        </p:nvSpPr>
        <p:spPr>
          <a:xfrm>
            <a:off x="385762" y="1126331"/>
            <a:ext cx="8380411" cy="52228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Noto Sans Symbols"/>
              <a:buNone/>
            </a:pPr>
            <a:r>
              <a:rPr lang="en-US" sz="2800" dirty="0">
                <a:solidFill>
                  <a:schemeClr val="dk1"/>
                </a:solidFill>
                <a:latin typeface="+mn-lt"/>
                <a:ea typeface="Galdeano"/>
                <a:cs typeface="Galdeano"/>
                <a:sym typeface="Galdeano"/>
              </a:rPr>
              <a:t>Includes  Behavioral,  Emotional &amp; Physical Signs:</a:t>
            </a:r>
          </a:p>
        </p:txBody>
      </p:sp>
      <p:sp>
        <p:nvSpPr>
          <p:cNvPr id="414" name="Shape 414"/>
          <p:cNvSpPr txBox="1">
            <a:spLocks noGrp="1"/>
          </p:cNvSpPr>
          <p:nvPr>
            <p:ph type="title"/>
          </p:nvPr>
        </p:nvSpPr>
        <p:spPr>
          <a:xfrm>
            <a:off x="385762" y="250825"/>
            <a:ext cx="8380411" cy="757238"/>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i="0" u="none" strike="noStrike" cap="none" dirty="0">
                <a:latin typeface="+mn-lt"/>
                <a:ea typeface="Galdeano"/>
                <a:cs typeface="Galdeano"/>
                <a:sym typeface="Galdeano"/>
              </a:rPr>
              <a:t>Early Warning Signs of Suicide</a:t>
            </a:r>
          </a:p>
        </p:txBody>
      </p:sp>
      <p:sp>
        <p:nvSpPr>
          <p:cNvPr id="413" name="Shape 413"/>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a:solidFill>
                  <a:schemeClr val="dk2"/>
                </a:solidFill>
                <a:latin typeface="Times New Roman"/>
                <a:ea typeface="Times New Roman"/>
                <a:cs typeface="Times New Roman"/>
                <a:sym typeface="Times New Roman"/>
              </a:rPr>
              <a:t>29</a:t>
            </a:fld>
            <a:endParaRPr lang="en-US" sz="1000">
              <a:solidFill>
                <a:schemeClr val="dk2"/>
              </a:solidFill>
              <a:latin typeface="Times New Roman"/>
              <a:ea typeface="Times New Roman"/>
              <a:cs typeface="Times New Roman"/>
              <a:sym typeface="Times New Roman"/>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2" name="Shape 152"/>
          <p:cNvSpPr txBox="1">
            <a:spLocks noGrp="1"/>
          </p:cNvSpPr>
          <p:nvPr>
            <p:ph type="title"/>
          </p:nvPr>
        </p:nvSpPr>
        <p:spPr>
          <a:xfrm>
            <a:off x="395287" y="336550"/>
            <a:ext cx="8381999" cy="766763"/>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i="0" u="none" strike="noStrike" cap="none" dirty="0" smtClean="0">
                <a:solidFill>
                  <a:schemeClr val="tx1"/>
                </a:solidFill>
                <a:latin typeface="+mn-lt"/>
                <a:ea typeface="Galdeano"/>
                <a:cs typeface="Galdeano"/>
                <a:sym typeface="Galdeano"/>
              </a:rPr>
              <a:t>Today We </a:t>
            </a:r>
            <a:r>
              <a:rPr lang="en-US" sz="4000" dirty="0">
                <a:latin typeface="+mn-lt"/>
                <a:ea typeface="Galdeano"/>
                <a:cs typeface="Galdeano"/>
                <a:sym typeface="Galdeano"/>
              </a:rPr>
              <a:t>W</a:t>
            </a:r>
            <a:r>
              <a:rPr lang="en-US" sz="4000" i="0" u="none" strike="noStrike" cap="none" dirty="0" smtClean="0">
                <a:solidFill>
                  <a:schemeClr val="tx1"/>
                </a:solidFill>
                <a:latin typeface="+mn-lt"/>
                <a:ea typeface="Galdeano"/>
                <a:cs typeface="Galdeano"/>
                <a:sym typeface="Galdeano"/>
              </a:rPr>
              <a:t>ill Cover</a:t>
            </a:r>
            <a:endParaRPr lang="en-US" sz="4000" i="0" u="none" strike="noStrike" cap="none" dirty="0">
              <a:solidFill>
                <a:srgbClr val="FFFFFF"/>
              </a:solidFill>
              <a:latin typeface="Galdeano"/>
              <a:ea typeface="Galdeano"/>
              <a:cs typeface="Galdeano"/>
              <a:sym typeface="Galdeano"/>
            </a:endParaRPr>
          </a:p>
        </p:txBody>
      </p:sp>
      <p:sp>
        <p:nvSpPr>
          <p:cNvPr id="150" name="Shape 150"/>
          <p:cNvSpPr txBox="1">
            <a:spLocks noGrp="1"/>
          </p:cNvSpPr>
          <p:nvPr>
            <p:ph idx="1"/>
          </p:nvPr>
        </p:nvSpPr>
        <p:spPr>
          <a:xfrm>
            <a:off x="377825" y="1438382"/>
            <a:ext cx="8229600" cy="3286017"/>
          </a:xfrm>
          <a:prstGeom prst="rect">
            <a:avLst/>
          </a:prstGeom>
          <a:noFill/>
          <a:ln>
            <a:noFill/>
          </a:ln>
        </p:spPr>
        <p:txBody>
          <a:bodyPr lIns="91425" tIns="45700" rIns="91425" bIns="45700" anchor="t" anchorCtr="0">
            <a:noAutofit/>
          </a:bodyPr>
          <a:lstStyle/>
          <a:p>
            <a:pPr marL="742950" marR="0" lvl="1" indent="-285750" algn="l" rtl="0">
              <a:spcBef>
                <a:spcPts val="0"/>
              </a:spcBef>
              <a:spcAft>
                <a:spcPts val="0"/>
              </a:spcAft>
              <a:buClr>
                <a:srgbClr val="000000"/>
              </a:buClr>
              <a:buSzPct val="90000"/>
              <a:buFont typeface="Noto Sans Symbols"/>
              <a:buChar char="●"/>
            </a:pPr>
            <a:r>
              <a:rPr lang="en-US" sz="2800" b="0" i="0" u="none" strike="noStrike" cap="none" dirty="0" smtClean="0">
                <a:solidFill>
                  <a:srgbClr val="000000"/>
                </a:solidFill>
                <a:ea typeface="Galdeano"/>
                <a:cs typeface="Galdeano"/>
                <a:sym typeface="Galdeano"/>
              </a:rPr>
              <a:t>Facts about suicide – What it is and what it isn’t </a:t>
            </a:r>
            <a:endParaRPr lang="en-US" sz="2800" b="0" i="0" u="none" strike="noStrike" cap="none" dirty="0">
              <a:solidFill>
                <a:srgbClr val="000000"/>
              </a:solidFill>
              <a:ea typeface="Galdeano"/>
              <a:cs typeface="Galdeano"/>
              <a:sym typeface="Galdeano"/>
            </a:endParaRPr>
          </a:p>
          <a:p>
            <a:pPr marL="742950" lvl="1" indent="-285750">
              <a:spcBef>
                <a:spcPts val="560"/>
              </a:spcBef>
              <a:spcAft>
                <a:spcPts val="0"/>
              </a:spcAft>
              <a:buClr>
                <a:srgbClr val="000000"/>
              </a:buClr>
              <a:buSzPct val="90000"/>
              <a:buFont typeface="Noto Sans Symbols"/>
              <a:buChar char="●"/>
            </a:pPr>
            <a:r>
              <a:rPr lang="en-US" sz="2800" b="0" i="0" u="none" strike="noStrike" cap="none" dirty="0" smtClean="0">
                <a:solidFill>
                  <a:srgbClr val="000000"/>
                </a:solidFill>
                <a:ea typeface="Galdeano"/>
                <a:cs typeface="Galdeano"/>
                <a:sym typeface="Galdeano"/>
              </a:rPr>
              <a:t>Understanding </a:t>
            </a:r>
            <a:r>
              <a:rPr lang="en-US" sz="2800" b="0" i="0" u="none" strike="noStrike" cap="none" dirty="0">
                <a:solidFill>
                  <a:srgbClr val="000000"/>
                </a:solidFill>
                <a:ea typeface="Galdeano"/>
                <a:cs typeface="Galdeano"/>
                <a:sym typeface="Galdeano"/>
              </a:rPr>
              <a:t>risk </a:t>
            </a:r>
            <a:r>
              <a:rPr lang="en-US" sz="2800" b="0" i="0" u="none" strike="noStrike" cap="none" dirty="0" smtClean="0">
                <a:solidFill>
                  <a:srgbClr val="000000"/>
                </a:solidFill>
                <a:ea typeface="Galdeano"/>
                <a:cs typeface="Galdeano"/>
                <a:sym typeface="Galdeano"/>
              </a:rPr>
              <a:t>and </a:t>
            </a:r>
            <a:r>
              <a:rPr lang="en-US" sz="2800" dirty="0">
                <a:solidFill>
                  <a:srgbClr val="000000"/>
                </a:solidFill>
                <a:ea typeface="Galdeano"/>
                <a:cs typeface="Galdeano"/>
                <a:sym typeface="Galdeano"/>
              </a:rPr>
              <a:t>protective </a:t>
            </a:r>
            <a:r>
              <a:rPr lang="en-US" sz="2800" dirty="0" smtClean="0">
                <a:solidFill>
                  <a:srgbClr val="000000"/>
                </a:solidFill>
                <a:ea typeface="Galdeano"/>
                <a:cs typeface="Galdeano"/>
                <a:sym typeface="Galdeano"/>
              </a:rPr>
              <a:t>factors, warning signs,</a:t>
            </a:r>
            <a:r>
              <a:rPr lang="en-US" sz="2800" b="0" i="0" u="none" strike="noStrike" cap="none" dirty="0" smtClean="0">
                <a:solidFill>
                  <a:srgbClr val="000000"/>
                </a:solidFill>
                <a:ea typeface="Galdeano"/>
                <a:cs typeface="Galdeano"/>
                <a:sym typeface="Galdeano"/>
              </a:rPr>
              <a:t> </a:t>
            </a:r>
            <a:r>
              <a:rPr lang="en-US" sz="2800" b="0" i="0" u="none" strike="noStrike" cap="none" dirty="0">
                <a:solidFill>
                  <a:srgbClr val="000000"/>
                </a:solidFill>
                <a:ea typeface="Galdeano"/>
                <a:cs typeface="Galdeano"/>
                <a:sym typeface="Galdeano"/>
              </a:rPr>
              <a:t>and </a:t>
            </a:r>
            <a:r>
              <a:rPr lang="en-US" sz="2800" b="0" i="0" u="none" strike="noStrike" cap="none" dirty="0" smtClean="0">
                <a:solidFill>
                  <a:srgbClr val="000000"/>
                </a:solidFill>
                <a:ea typeface="Galdeano"/>
                <a:cs typeface="Galdeano"/>
                <a:sym typeface="Galdeano"/>
              </a:rPr>
              <a:t>triggers</a:t>
            </a:r>
          </a:p>
          <a:p>
            <a:pPr marL="742950" lvl="1" indent="-285750">
              <a:spcBef>
                <a:spcPts val="560"/>
              </a:spcBef>
              <a:spcAft>
                <a:spcPts val="0"/>
              </a:spcAft>
              <a:buClr>
                <a:srgbClr val="000000"/>
              </a:buClr>
              <a:buSzPct val="90000"/>
              <a:buFont typeface="Noto Sans Symbols"/>
              <a:buChar char="●"/>
            </a:pPr>
            <a:r>
              <a:rPr lang="en-US" sz="2800" dirty="0" smtClean="0">
                <a:solidFill>
                  <a:srgbClr val="000000"/>
                </a:solidFill>
                <a:ea typeface="Galdeano"/>
                <a:cs typeface="Galdeano"/>
                <a:sym typeface="Galdeano"/>
              </a:rPr>
              <a:t>Increased risk factors for different populations</a:t>
            </a:r>
            <a:endParaRPr lang="en-US" sz="2800" b="0" i="0" u="none" strike="noStrike" cap="none" dirty="0">
              <a:solidFill>
                <a:srgbClr val="000000"/>
              </a:solidFill>
              <a:ea typeface="Galdeano"/>
              <a:cs typeface="Galdeano"/>
              <a:sym typeface="Galdeano"/>
            </a:endParaRPr>
          </a:p>
          <a:p>
            <a:pPr marL="742950" marR="0" lvl="1" indent="-285750" algn="l" rtl="0">
              <a:spcBef>
                <a:spcPts val="560"/>
              </a:spcBef>
              <a:spcAft>
                <a:spcPts val="0"/>
              </a:spcAft>
              <a:buClr>
                <a:srgbClr val="000000"/>
              </a:buClr>
              <a:buSzPct val="90000"/>
              <a:buFont typeface="Noto Sans Symbols"/>
              <a:buChar char="●"/>
            </a:pPr>
            <a:r>
              <a:rPr lang="en-US" sz="2800" b="0" i="0" u="none" strike="noStrike" cap="none" dirty="0">
                <a:solidFill>
                  <a:srgbClr val="000000"/>
                </a:solidFill>
                <a:ea typeface="Galdeano"/>
                <a:cs typeface="Galdeano"/>
                <a:sym typeface="Galdeano"/>
              </a:rPr>
              <a:t>Basic intervention skills to use with suicidal </a:t>
            </a:r>
            <a:r>
              <a:rPr lang="en-US" sz="2800" b="0" i="0" u="none" strike="noStrike" cap="none" dirty="0" smtClean="0">
                <a:solidFill>
                  <a:srgbClr val="000000"/>
                </a:solidFill>
                <a:ea typeface="Galdeano"/>
                <a:cs typeface="Galdeano"/>
                <a:sym typeface="Galdeano"/>
              </a:rPr>
              <a:t>youth and intervention with parents/guardians</a:t>
            </a:r>
            <a:endParaRPr lang="en-US" sz="2800" b="0" i="0" u="none" strike="noStrike" cap="none" dirty="0">
              <a:solidFill>
                <a:srgbClr val="000000"/>
              </a:solidFill>
              <a:ea typeface="Galdeano"/>
              <a:cs typeface="Galdeano"/>
              <a:sym typeface="Galdeano"/>
            </a:endParaRPr>
          </a:p>
          <a:p>
            <a:pPr marL="273050" marR="0" lvl="0" indent="-273050" algn="l" rtl="0">
              <a:spcBef>
                <a:spcPts val="480"/>
              </a:spcBef>
              <a:spcAft>
                <a:spcPts val="0"/>
              </a:spcAft>
              <a:buClr>
                <a:schemeClr val="accent1"/>
              </a:buClr>
              <a:buSzPct val="100000"/>
              <a:buFont typeface="Noto Sans Symbols"/>
              <a:buNone/>
            </a:pPr>
            <a:endParaRPr sz="2400" b="0" i="0" u="none" strike="noStrike" cap="none" dirty="0">
              <a:solidFill>
                <a:schemeClr val="dk2"/>
              </a:solidFill>
              <a:latin typeface="Galdeano"/>
              <a:ea typeface="Galdeano"/>
              <a:cs typeface="Galdeano"/>
              <a:sym typeface="Galdeano"/>
            </a:endParaRPr>
          </a:p>
        </p:txBody>
      </p:sp>
      <p:sp>
        <p:nvSpPr>
          <p:cNvPr id="151" name="Shape 151"/>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b="0" i="0" u="none" strike="noStrike" cap="none">
                <a:solidFill>
                  <a:schemeClr val="dk2"/>
                </a:solidFill>
                <a:latin typeface="Times New Roman"/>
                <a:ea typeface="Times New Roman"/>
                <a:cs typeface="Times New Roman"/>
                <a:sym typeface="Times New Roman"/>
              </a:rPr>
              <a:t>3</a:t>
            </a:fld>
            <a:endParaRPr lang="en-US" sz="1000" b="0" i="0" u="none" strike="noStrike" cap="none">
              <a:solidFill>
                <a:schemeClr val="dk2"/>
              </a:solidFill>
              <a:latin typeface="Times New Roman"/>
              <a:ea typeface="Times New Roman"/>
              <a:cs typeface="Times New Roman"/>
              <a:sym typeface="Times New Roman"/>
            </a:endParaRP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4" name="Shape 424"/>
          <p:cNvSpPr txBox="1">
            <a:spLocks noGrp="1"/>
          </p:cNvSpPr>
          <p:nvPr>
            <p:ph type="title"/>
          </p:nvPr>
        </p:nvSpPr>
        <p:spPr>
          <a:xfrm>
            <a:off x="293687" y="250825"/>
            <a:ext cx="8458200" cy="712788"/>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i="0" u="none" strike="noStrike" cap="none" dirty="0">
                <a:latin typeface="+mn-lt"/>
                <a:ea typeface="Galdeano"/>
                <a:cs typeface="Galdeano"/>
                <a:sym typeface="Galdeano"/>
              </a:rPr>
              <a:t>Late </a:t>
            </a:r>
            <a:r>
              <a:rPr lang="en-US" sz="3600" i="0" u="none" strike="noStrike" cap="none" dirty="0" smtClean="0">
                <a:latin typeface="+mn-lt"/>
                <a:ea typeface="Galdeano"/>
                <a:cs typeface="Galdeano"/>
                <a:sym typeface="Galdeano"/>
              </a:rPr>
              <a:t>Warning Signs/Behaviors </a:t>
            </a:r>
            <a:r>
              <a:rPr lang="en-US" sz="3600" i="0" u="none" strike="noStrike" cap="none" dirty="0">
                <a:latin typeface="+mn-lt"/>
                <a:ea typeface="Galdeano"/>
                <a:cs typeface="Galdeano"/>
                <a:sym typeface="Galdeano"/>
              </a:rPr>
              <a:t>May Include:</a:t>
            </a:r>
          </a:p>
        </p:txBody>
      </p:sp>
      <p:sp>
        <p:nvSpPr>
          <p:cNvPr id="422" name="Shape 422"/>
          <p:cNvSpPr txBox="1">
            <a:spLocks noGrp="1"/>
          </p:cNvSpPr>
          <p:nvPr>
            <p:ph idx="1"/>
          </p:nvPr>
        </p:nvSpPr>
        <p:spPr>
          <a:xfrm>
            <a:off x="392112" y="1514475"/>
            <a:ext cx="8374061" cy="3086099"/>
          </a:xfrm>
          <a:prstGeom prst="rect">
            <a:avLst/>
          </a:prstGeom>
          <a:noFill/>
          <a:ln>
            <a:noFill/>
          </a:ln>
        </p:spPr>
        <p:txBody>
          <a:bodyPr lIns="91425" tIns="45700" rIns="91425" bIns="45700" anchor="t" anchorCtr="0">
            <a:noAutofit/>
          </a:bodyPr>
          <a:lstStyle/>
          <a:p>
            <a:pPr marL="0" marR="0" lvl="0" indent="0" algn="l" rtl="0">
              <a:lnSpc>
                <a:spcPct val="70000"/>
              </a:lnSpc>
              <a:spcBef>
                <a:spcPts val="0"/>
              </a:spcBef>
              <a:spcAft>
                <a:spcPts val="0"/>
              </a:spcAft>
              <a:buClr>
                <a:schemeClr val="dk1"/>
              </a:buClr>
              <a:buSzPct val="25000"/>
              <a:buFont typeface="Noto Sans Symbols"/>
              <a:buNone/>
            </a:pPr>
            <a:endParaRPr sz="200" b="1" i="0" u="none" strike="noStrike" cap="none" dirty="0">
              <a:solidFill>
                <a:schemeClr val="dk2"/>
              </a:solidFill>
              <a:ea typeface="Galdeano"/>
              <a:cs typeface="Galdeano"/>
              <a:sym typeface="Galdeano"/>
            </a:endParaRPr>
          </a:p>
          <a:p>
            <a:pPr marL="576263" marR="0" lvl="1" indent="-398463" algn="l" rtl="0">
              <a:lnSpc>
                <a:spcPct val="70000"/>
              </a:lnSpc>
              <a:spcBef>
                <a:spcPts val="0"/>
              </a:spcBef>
              <a:spcAft>
                <a:spcPts val="0"/>
              </a:spcAft>
              <a:buClr>
                <a:srgbClr val="993366"/>
              </a:buClr>
              <a:buSzPct val="100000"/>
              <a:buFont typeface="Noto Sans Symbols"/>
              <a:buChar char="❖"/>
            </a:pPr>
            <a:r>
              <a:rPr lang="en-US" sz="2800" b="0" i="0" u="none" strike="noStrike" cap="none" dirty="0">
                <a:solidFill>
                  <a:schemeClr val="dk1"/>
                </a:solidFill>
                <a:ea typeface="Galdeano"/>
                <a:cs typeface="Galdeano"/>
                <a:sym typeface="Galdeano"/>
              </a:rPr>
              <a:t>Talks of suicide, plans for how/when/where</a:t>
            </a:r>
          </a:p>
          <a:p>
            <a:pPr marL="576263" marR="0" lvl="1" indent="-398463" algn="l" rtl="0">
              <a:lnSpc>
                <a:spcPct val="70000"/>
              </a:lnSpc>
              <a:spcBef>
                <a:spcPts val="600"/>
              </a:spcBef>
              <a:spcAft>
                <a:spcPts val="0"/>
              </a:spcAft>
              <a:buClr>
                <a:srgbClr val="993366"/>
              </a:buClr>
              <a:buSzPct val="100000"/>
              <a:buFont typeface="Noto Sans Symbols"/>
              <a:buChar char="❖"/>
            </a:pPr>
            <a:r>
              <a:rPr lang="en-US" sz="2800" b="0" i="0" u="none" strike="noStrike" cap="none" dirty="0">
                <a:solidFill>
                  <a:schemeClr val="dk1"/>
                </a:solidFill>
                <a:ea typeface="Galdeano"/>
                <a:cs typeface="Galdeano"/>
                <a:sym typeface="Galdeano"/>
              </a:rPr>
              <a:t>Refuses help</a:t>
            </a:r>
          </a:p>
          <a:p>
            <a:pPr marL="576263" marR="0" lvl="1" indent="-398463" algn="l" rtl="0">
              <a:lnSpc>
                <a:spcPct val="70000"/>
              </a:lnSpc>
              <a:spcBef>
                <a:spcPts val="600"/>
              </a:spcBef>
              <a:spcAft>
                <a:spcPts val="0"/>
              </a:spcAft>
              <a:buClr>
                <a:srgbClr val="993366"/>
              </a:buClr>
              <a:buSzPct val="100000"/>
              <a:buFont typeface="Noto Sans Symbols"/>
              <a:buChar char="❖"/>
            </a:pPr>
            <a:r>
              <a:rPr lang="en-US" sz="2800" b="0" i="0" u="none" strike="noStrike" cap="none" dirty="0">
                <a:solidFill>
                  <a:schemeClr val="dk1"/>
                </a:solidFill>
                <a:ea typeface="Galdeano"/>
                <a:cs typeface="Galdeano"/>
                <a:sym typeface="Galdeano"/>
              </a:rPr>
              <a:t>Agitated, restless, picks fights</a:t>
            </a:r>
          </a:p>
          <a:p>
            <a:pPr marL="576263" marR="0" lvl="1" indent="-398463" algn="l" rtl="0">
              <a:lnSpc>
                <a:spcPct val="70000"/>
              </a:lnSpc>
              <a:spcBef>
                <a:spcPts val="600"/>
              </a:spcBef>
              <a:spcAft>
                <a:spcPts val="0"/>
              </a:spcAft>
              <a:buClr>
                <a:srgbClr val="993366"/>
              </a:buClr>
              <a:buSzPct val="100000"/>
              <a:buFont typeface="Noto Sans Symbols"/>
              <a:buChar char="❖"/>
            </a:pPr>
            <a:r>
              <a:rPr lang="en-US" sz="2800" b="0" i="0" u="none" strike="noStrike" cap="none" dirty="0">
                <a:solidFill>
                  <a:schemeClr val="dk1"/>
                </a:solidFill>
                <a:ea typeface="Galdeano"/>
                <a:cs typeface="Galdeano"/>
                <a:sym typeface="Galdeano"/>
              </a:rPr>
              <a:t>Gives away favorite things, writes a will</a:t>
            </a:r>
          </a:p>
          <a:p>
            <a:pPr marL="576263" marR="0" lvl="1" indent="-398463" algn="l" rtl="0">
              <a:lnSpc>
                <a:spcPct val="70000"/>
              </a:lnSpc>
              <a:spcBef>
                <a:spcPts val="600"/>
              </a:spcBef>
              <a:spcAft>
                <a:spcPts val="0"/>
              </a:spcAft>
              <a:buClr>
                <a:srgbClr val="993366"/>
              </a:buClr>
              <a:buSzPct val="100000"/>
              <a:buFont typeface="Noto Sans Symbols"/>
              <a:buChar char="❖"/>
            </a:pPr>
            <a:r>
              <a:rPr lang="en-US" sz="2800" b="0" i="0" u="none" strike="noStrike" cap="none" dirty="0">
                <a:solidFill>
                  <a:schemeClr val="dk1"/>
                </a:solidFill>
                <a:ea typeface="Galdeano"/>
                <a:cs typeface="Galdeano"/>
                <a:sym typeface="Galdeano"/>
              </a:rPr>
              <a:t>Shows SUDDEN improvement in mood (suicide  euphoria)</a:t>
            </a:r>
          </a:p>
          <a:p>
            <a:pPr marL="576263" marR="0" lvl="1" indent="-398463" algn="l" rtl="0">
              <a:lnSpc>
                <a:spcPct val="70000"/>
              </a:lnSpc>
              <a:spcBef>
                <a:spcPts val="600"/>
              </a:spcBef>
              <a:spcAft>
                <a:spcPts val="0"/>
              </a:spcAft>
              <a:buClr>
                <a:srgbClr val="993366"/>
              </a:buClr>
              <a:buSzPct val="100000"/>
              <a:buFont typeface="Noto Sans Symbols"/>
              <a:buChar char="❖"/>
            </a:pPr>
            <a:r>
              <a:rPr lang="en-US" sz="2800" b="0" i="0" u="none" strike="noStrike" cap="none" dirty="0">
                <a:solidFill>
                  <a:schemeClr val="dk1"/>
                </a:solidFill>
                <a:ea typeface="Galdeano"/>
                <a:cs typeface="Galdeano"/>
                <a:sym typeface="Galdeano"/>
              </a:rPr>
              <a:t>Increased isolation</a:t>
            </a:r>
          </a:p>
          <a:p>
            <a:pPr marL="576263" marR="0" lvl="1" indent="-398463" algn="l" rtl="0">
              <a:lnSpc>
                <a:spcPct val="70000"/>
              </a:lnSpc>
              <a:spcBef>
                <a:spcPts val="600"/>
              </a:spcBef>
              <a:spcAft>
                <a:spcPts val="0"/>
              </a:spcAft>
              <a:buClr>
                <a:srgbClr val="993366"/>
              </a:buClr>
              <a:buSzPct val="100000"/>
              <a:buFont typeface="Noto Sans Symbols"/>
              <a:buChar char="❖"/>
            </a:pPr>
            <a:r>
              <a:rPr lang="en-US" sz="2800" b="0" i="0" u="none" strike="noStrike" cap="none" dirty="0">
                <a:solidFill>
                  <a:schemeClr val="dk1"/>
                </a:solidFill>
                <a:ea typeface="Galdeano"/>
                <a:cs typeface="Galdeano"/>
                <a:sym typeface="Galdeano"/>
              </a:rPr>
              <a:t>Uses instant messaging or phone to drop hints</a:t>
            </a:r>
          </a:p>
          <a:p>
            <a:pPr marL="0" marR="0" lvl="0" indent="0" algn="l" rtl="0">
              <a:lnSpc>
                <a:spcPct val="70000"/>
              </a:lnSpc>
              <a:spcBef>
                <a:spcPts val="950"/>
              </a:spcBef>
              <a:spcAft>
                <a:spcPts val="0"/>
              </a:spcAft>
              <a:buClr>
                <a:srgbClr val="993366"/>
              </a:buClr>
              <a:buSzPct val="25000"/>
              <a:buFont typeface="Noto Sans Symbols"/>
              <a:buNone/>
            </a:pPr>
            <a:r>
              <a:rPr lang="en-US" sz="700" b="1" i="0" u="none" strike="noStrike" cap="none" dirty="0">
                <a:solidFill>
                  <a:schemeClr val="dk2"/>
                </a:solidFill>
                <a:latin typeface="Galdeano"/>
                <a:ea typeface="Galdeano"/>
                <a:cs typeface="Galdeano"/>
                <a:sym typeface="Galdeano"/>
              </a:rPr>
              <a:t>				</a:t>
            </a:r>
          </a:p>
          <a:p>
            <a:pPr marL="0" marR="0" lvl="0" indent="0" algn="l" rtl="0">
              <a:lnSpc>
                <a:spcPct val="70000"/>
              </a:lnSpc>
              <a:spcBef>
                <a:spcPts val="140"/>
              </a:spcBef>
              <a:spcAft>
                <a:spcPts val="0"/>
              </a:spcAft>
              <a:buClr>
                <a:schemeClr val="accent1"/>
              </a:buClr>
              <a:buSzPct val="100000"/>
              <a:buFont typeface="Noto Sans Symbols"/>
              <a:buNone/>
            </a:pPr>
            <a:endParaRPr sz="700" b="1" i="0" u="none" strike="noStrike" cap="none" dirty="0">
              <a:solidFill>
                <a:schemeClr val="dk2"/>
              </a:solidFill>
              <a:latin typeface="Galdeano"/>
              <a:ea typeface="Galdeano"/>
              <a:cs typeface="Galdeano"/>
              <a:sym typeface="Galdeano"/>
            </a:endParaRPr>
          </a:p>
        </p:txBody>
      </p:sp>
      <p:sp>
        <p:nvSpPr>
          <p:cNvPr id="423" name="Shape 423"/>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a:solidFill>
                  <a:schemeClr val="dk2"/>
                </a:solidFill>
                <a:latin typeface="Times New Roman"/>
                <a:ea typeface="Times New Roman"/>
                <a:cs typeface="Times New Roman"/>
                <a:sym typeface="Times New Roman"/>
              </a:rPr>
              <a:t>30</a:t>
            </a:fld>
            <a:endParaRPr lang="en-US" sz="1000">
              <a:solidFill>
                <a:schemeClr val="dk2"/>
              </a:solidFill>
              <a:latin typeface="Times New Roman"/>
              <a:ea typeface="Times New Roman"/>
              <a:cs typeface="Times New Roman"/>
              <a:sym typeface="Times New Roman"/>
            </a:endParaRP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0" name="Shape 35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smtClean="0">
                <a:latin typeface="Galdeano"/>
                <a:ea typeface="Galdeano"/>
                <a:cs typeface="Galdeano"/>
                <a:sym typeface="Galdeano"/>
              </a:rPr>
              <a:t>Myths</a:t>
            </a:r>
            <a:endParaRPr lang="en-US" sz="4400" b="0" i="0" u="none" strike="noStrike" cap="none" dirty="0">
              <a:latin typeface="Galdeano"/>
              <a:ea typeface="Galdeano"/>
              <a:cs typeface="Galdeano"/>
              <a:sym typeface="Galdeano"/>
            </a:endParaRPr>
          </a:p>
        </p:txBody>
      </p:sp>
      <p:sp>
        <p:nvSpPr>
          <p:cNvPr id="349" name="Shape 349"/>
          <p:cNvSpPr txBox="1">
            <a:spLocks noGrp="1"/>
          </p:cNvSpPr>
          <p:nvPr>
            <p:ph idx="1"/>
          </p:nvPr>
        </p:nvSpPr>
        <p:spPr>
          <a:xfrm>
            <a:off x="871537" y="1193800"/>
            <a:ext cx="7408862" cy="3400424"/>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chemeClr val="accent1"/>
              </a:buClr>
              <a:buSzPct val="100000"/>
              <a:buFont typeface="Noto Sans Symbols"/>
              <a:buChar char="∗"/>
            </a:pPr>
            <a:r>
              <a:rPr lang="en-US" sz="2400" b="0" i="0" u="none" strike="noStrike" cap="none">
                <a:solidFill>
                  <a:schemeClr val="dk1"/>
                </a:solidFill>
                <a:latin typeface="Calibri"/>
                <a:ea typeface="Calibri"/>
                <a:cs typeface="Calibri"/>
                <a:sym typeface="Calibri"/>
              </a:rPr>
              <a:t>Suicidal people are intent on dying.</a:t>
            </a:r>
            <a:r>
              <a:rPr lang="en-US" sz="2400" b="0" i="1" u="none" strike="noStrike" cap="none">
                <a:solidFill>
                  <a:schemeClr val="dk1"/>
                </a:solidFill>
                <a:latin typeface="Galdeano"/>
                <a:ea typeface="Galdeano"/>
                <a:cs typeface="Galdeano"/>
                <a:sym typeface="Galdeano"/>
              </a:rPr>
              <a:t> On the bridge, Baldwin counted to ten and stayed frozen. He counted to ten again, then vaulted over. “I still see my hands coming off the railing,” he said. As he crossed to chord in flight, Baldwin recalls, </a:t>
            </a:r>
            <a:r>
              <a:rPr lang="en-US" sz="2400" b="1" i="1" u="none" strike="noStrike" cap="none">
                <a:solidFill>
                  <a:schemeClr val="dk1"/>
                </a:solidFill>
                <a:latin typeface="Galdeano"/>
                <a:ea typeface="Galdeano"/>
                <a:cs typeface="Galdeano"/>
                <a:sym typeface="Galdeano"/>
              </a:rPr>
              <a:t>“I instantly realized that everything in my life that I’d thought was unfixable was totally fixable – except for having just jumped.”</a:t>
            </a:r>
            <a:r>
              <a:rPr lang="en-US" sz="2400" b="0" i="0" u="none" strike="noStrike" cap="none">
                <a:solidFill>
                  <a:schemeClr val="dk1"/>
                </a:solidFill>
                <a:latin typeface="Galdeano"/>
                <a:ea typeface="Galdeano"/>
                <a:cs typeface="Galdeano"/>
                <a:sym typeface="Galdeano"/>
              </a:rPr>
              <a:t> (Friend, T. (2003). Jumpers. </a:t>
            </a:r>
            <a:r>
              <a:rPr lang="en-US" sz="2400" b="0" i="0" u="sng" strike="noStrike" cap="none">
                <a:solidFill>
                  <a:schemeClr val="dk1"/>
                </a:solidFill>
                <a:latin typeface="Galdeano"/>
                <a:ea typeface="Galdeano"/>
                <a:cs typeface="Galdeano"/>
                <a:sym typeface="Galdeano"/>
              </a:rPr>
              <a:t>The New Yorker</a:t>
            </a:r>
            <a:r>
              <a:rPr lang="en-US" sz="2400" b="0" i="0" u="none" strike="noStrike" cap="none">
                <a:solidFill>
                  <a:schemeClr val="dk1"/>
                </a:solidFill>
                <a:latin typeface="Galdeano"/>
                <a:ea typeface="Galdeano"/>
                <a:cs typeface="Galdeano"/>
                <a:sym typeface="Galdeano"/>
              </a:rPr>
              <a:t>.)</a:t>
            </a:r>
          </a:p>
          <a:p>
            <a:pPr marL="273050" marR="0" lvl="0" indent="-273050" algn="l" rtl="0">
              <a:spcBef>
                <a:spcPts val="480"/>
              </a:spcBef>
              <a:spcAft>
                <a:spcPts val="0"/>
              </a:spcAft>
              <a:buClr>
                <a:schemeClr val="accent1"/>
              </a:buClr>
              <a:buSzPct val="100000"/>
              <a:buFont typeface="Noto Sans Symbols"/>
              <a:buChar char="∗"/>
            </a:pPr>
            <a:r>
              <a:rPr lang="en-US" sz="2400" b="0" i="0" u="none" strike="noStrike" cap="none">
                <a:solidFill>
                  <a:schemeClr val="dk1"/>
                </a:solidFill>
                <a:latin typeface="Calibri"/>
                <a:ea typeface="Calibri"/>
                <a:cs typeface="Calibri"/>
                <a:sym typeface="Calibri"/>
              </a:rPr>
              <a:t>Improvement after an attempt means the risk is over.</a:t>
            </a:r>
          </a:p>
        </p:txBody>
      </p:sp>
      <p:sp>
        <p:nvSpPr>
          <p:cNvPr id="351" name="Shape 351"/>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a:solidFill>
                  <a:schemeClr val="dk2"/>
                </a:solidFill>
                <a:latin typeface="Times New Roman"/>
                <a:ea typeface="Times New Roman"/>
                <a:cs typeface="Times New Roman"/>
                <a:sym typeface="Times New Roman"/>
              </a:rPr>
              <a:t>31</a:t>
            </a:fld>
            <a:endParaRPr lang="en-US" sz="1000">
              <a:solidFill>
                <a:schemeClr val="dk2"/>
              </a:solidFill>
              <a:latin typeface="Times New Roman"/>
              <a:ea typeface="Times New Roman"/>
              <a:cs typeface="Times New Roman"/>
              <a:sym typeface="Times New Roman"/>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61" name="Shape 361"/>
          <p:cNvSpPr txBox="1">
            <a:spLocks noGrp="1"/>
          </p:cNvSpPr>
          <p:nvPr>
            <p:ph type="title"/>
          </p:nvPr>
        </p:nvSpPr>
        <p:spPr>
          <a:xfrm>
            <a:off x="585787" y="260350"/>
            <a:ext cx="7969249" cy="76041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dirty="0" smtClean="0">
                <a:latin typeface="Galdeano"/>
                <a:ea typeface="Galdeano"/>
                <a:cs typeface="Galdeano"/>
                <a:sym typeface="Galdeano"/>
              </a:rPr>
              <a:t> </a:t>
            </a:r>
            <a:r>
              <a:rPr lang="en-US" sz="4000" i="0" u="none" strike="noStrike" cap="none" dirty="0" smtClean="0">
                <a:latin typeface="+mn-lt"/>
                <a:ea typeface="Galdeano"/>
                <a:cs typeface="Galdeano"/>
                <a:sym typeface="Galdeano"/>
              </a:rPr>
              <a:t>True or False Myths or Facts </a:t>
            </a:r>
            <a:r>
              <a:rPr lang="en-US" sz="4000" i="0" u="none" strike="noStrike" cap="none" dirty="0">
                <a:latin typeface="+mn-lt"/>
                <a:ea typeface="Galdeano"/>
                <a:cs typeface="Galdeano"/>
                <a:sym typeface="Galdeano"/>
              </a:rPr>
              <a:t>?</a:t>
            </a:r>
          </a:p>
        </p:txBody>
      </p:sp>
      <p:sp>
        <p:nvSpPr>
          <p:cNvPr id="359" name="Shape 359"/>
          <p:cNvSpPr txBox="1">
            <a:spLocks noGrp="1"/>
          </p:cNvSpPr>
          <p:nvPr>
            <p:ph idx="1"/>
          </p:nvPr>
        </p:nvSpPr>
        <p:spPr>
          <a:xfrm>
            <a:off x="404811" y="1128712"/>
            <a:ext cx="8331200" cy="33019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993366"/>
              </a:buClr>
              <a:buSzPct val="100000"/>
              <a:buNone/>
            </a:pPr>
            <a:r>
              <a:rPr lang="en-US" sz="2800" b="1" i="0" u="none" strike="noStrike" cap="none" dirty="0">
                <a:ea typeface="Galdeano"/>
                <a:cs typeface="Galdeano"/>
                <a:sym typeface="Galdeano"/>
              </a:rPr>
              <a:t>T or F</a:t>
            </a:r>
            <a:r>
              <a:rPr lang="en-US" sz="2800" b="0" i="0" u="none" strike="noStrike" cap="none" dirty="0">
                <a:ea typeface="Galdeano"/>
                <a:cs typeface="Galdeano"/>
                <a:sym typeface="Galdeano"/>
              </a:rPr>
              <a:t>	People who talk about suicide do not </a:t>
            </a:r>
            <a:r>
              <a:rPr lang="en-US" sz="2800" b="1" u="none" strike="noStrike" cap="none" dirty="0">
                <a:ea typeface="Galdeano"/>
                <a:cs typeface="Galdeano"/>
                <a:sym typeface="Galdeano"/>
              </a:rPr>
              <a:t>	</a:t>
            </a:r>
            <a:r>
              <a:rPr lang="en-US" sz="2800" b="0" i="0" u="none" strike="noStrike" cap="none" dirty="0">
                <a:ea typeface="Galdeano"/>
                <a:cs typeface="Galdeano"/>
                <a:sym typeface="Galdeano"/>
              </a:rPr>
              <a:t>actually die by suicide.</a:t>
            </a:r>
          </a:p>
          <a:p>
            <a:pPr marL="0" marR="0" lvl="0" indent="0" algn="l" rtl="0">
              <a:spcBef>
                <a:spcPts val="1760"/>
              </a:spcBef>
              <a:spcAft>
                <a:spcPts val="0"/>
              </a:spcAft>
              <a:buClr>
                <a:srgbClr val="993366"/>
              </a:buClr>
              <a:buSzPct val="100000"/>
              <a:buNone/>
            </a:pPr>
            <a:r>
              <a:rPr lang="en-US" sz="2800" b="1" i="0" u="none" strike="noStrike" cap="none" dirty="0">
                <a:ea typeface="Galdeano"/>
                <a:cs typeface="Galdeano"/>
                <a:sym typeface="Galdeano"/>
              </a:rPr>
              <a:t>T or F	</a:t>
            </a:r>
            <a:r>
              <a:rPr lang="en-US" sz="2800" b="0" i="0" u="none" strike="noStrike" cap="none" dirty="0">
                <a:ea typeface="Galdeano"/>
                <a:cs typeface="Galdeano"/>
                <a:sym typeface="Galdeano"/>
              </a:rPr>
              <a:t>Suicide usually happens </a:t>
            </a:r>
            <a:r>
              <a:rPr lang="en-US" sz="2800" b="0" i="0" u="none" strike="noStrike" cap="none" dirty="0" smtClean="0">
                <a:ea typeface="Galdeano"/>
                <a:cs typeface="Galdeano"/>
                <a:sym typeface="Galdeano"/>
              </a:rPr>
              <a:t>without warning </a:t>
            </a:r>
            <a:r>
              <a:rPr lang="en-US" sz="2800" b="0" i="0" u="none" strike="noStrike" cap="none" dirty="0">
                <a:ea typeface="Galdeano"/>
                <a:cs typeface="Galdeano"/>
                <a:sym typeface="Galdeano"/>
              </a:rPr>
              <a:t>signs.</a:t>
            </a:r>
          </a:p>
          <a:p>
            <a:pPr marL="0" marR="0" lvl="0" indent="0" algn="l" rtl="0">
              <a:lnSpc>
                <a:spcPct val="90000"/>
              </a:lnSpc>
              <a:spcBef>
                <a:spcPts val="1760"/>
              </a:spcBef>
              <a:spcAft>
                <a:spcPts val="0"/>
              </a:spcAft>
              <a:buClr>
                <a:srgbClr val="993366"/>
              </a:buClr>
              <a:buSzPct val="25000"/>
              <a:buNone/>
            </a:pPr>
            <a:r>
              <a:rPr lang="en-US" sz="2800" b="1" i="0" u="none" strike="noStrike" cap="none" dirty="0" smtClean="0">
                <a:ea typeface="Galdeano"/>
                <a:cs typeface="Galdeano"/>
                <a:sym typeface="Galdeano"/>
              </a:rPr>
              <a:t>T </a:t>
            </a:r>
            <a:r>
              <a:rPr lang="en-US" sz="2800" b="1" i="0" u="none" strike="noStrike" cap="none" dirty="0">
                <a:ea typeface="Galdeano"/>
                <a:cs typeface="Galdeano"/>
                <a:sym typeface="Galdeano"/>
              </a:rPr>
              <a:t>or F	</a:t>
            </a:r>
            <a:r>
              <a:rPr lang="en-US" sz="2800" b="0" i="0" u="none" strike="noStrike" cap="none" dirty="0">
                <a:ea typeface="Galdeano"/>
                <a:cs typeface="Galdeano"/>
                <a:sym typeface="Galdeano"/>
              </a:rPr>
              <a:t>Talking or asking someone about suicide 	may plant the idea and cause a suicide</a:t>
            </a:r>
            <a:r>
              <a:rPr lang="en-US" sz="2800" b="0" i="0" u="none" strike="noStrike" cap="none" dirty="0" smtClean="0">
                <a:ea typeface="Galdeano"/>
                <a:cs typeface="Galdeano"/>
                <a:sym typeface="Galdeano"/>
              </a:rPr>
              <a:t>.</a:t>
            </a:r>
          </a:p>
          <a:p>
            <a:pPr marL="0" indent="0">
              <a:spcBef>
                <a:spcPts val="1760"/>
              </a:spcBef>
              <a:buClr>
                <a:srgbClr val="993366"/>
              </a:buClr>
              <a:buSzPct val="25000"/>
              <a:buNone/>
            </a:pPr>
            <a:r>
              <a:rPr lang="en-US" sz="2800" dirty="0" smtClean="0">
                <a:ea typeface="Times New Roman"/>
                <a:cs typeface="Times New Roman"/>
                <a:sym typeface="Times New Roman"/>
              </a:rPr>
              <a:t>T of F      Talking about suicide can save lives.</a:t>
            </a:r>
          </a:p>
          <a:p>
            <a:pPr marL="623888" marR="0" lvl="0" indent="-623888" algn="l" rtl="0">
              <a:lnSpc>
                <a:spcPct val="90000"/>
              </a:lnSpc>
              <a:spcBef>
                <a:spcPts val="1760"/>
              </a:spcBef>
              <a:spcAft>
                <a:spcPts val="0"/>
              </a:spcAft>
              <a:buClr>
                <a:srgbClr val="993366"/>
              </a:buClr>
              <a:buSzPct val="25000"/>
              <a:buFont typeface="Noto Sans Symbols"/>
              <a:buAutoNum type="arabicParenR" startAt="3"/>
            </a:pPr>
            <a:endParaRPr lang="en-US" sz="2800" b="0" i="0" u="none" strike="noStrike" cap="none" dirty="0">
              <a:solidFill>
                <a:schemeClr val="dk2"/>
              </a:solidFill>
              <a:ea typeface="Galdeano"/>
              <a:cs typeface="Galdeano"/>
              <a:sym typeface="Galdeano"/>
            </a:endParaRPr>
          </a:p>
        </p:txBody>
      </p:sp>
      <p:sp>
        <p:nvSpPr>
          <p:cNvPr id="360" name="Shape 360"/>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a:solidFill>
                  <a:schemeClr val="dk2"/>
                </a:solidFill>
                <a:latin typeface="Times New Roman"/>
                <a:ea typeface="Times New Roman"/>
                <a:cs typeface="Times New Roman"/>
                <a:sym typeface="Times New Roman"/>
              </a:rPr>
              <a:t>32</a:t>
            </a:fld>
            <a:endParaRPr lang="en-US" sz="1000" dirty="0">
              <a:solidFill>
                <a:schemeClr val="dk2"/>
              </a:solidFill>
              <a:latin typeface="Times New Roman"/>
              <a:ea typeface="Times New Roman"/>
              <a:cs typeface="Times New Roman"/>
              <a:sym typeface="Times New Roman"/>
            </a:endParaRP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1371600" y="118287"/>
            <a:ext cx="6172200" cy="628650"/>
          </a:xfrm>
        </p:spPr>
        <p:txBody>
          <a:bodyPr>
            <a:normAutofit/>
          </a:bodyPr>
          <a:lstStyle/>
          <a:p>
            <a:pPr algn="ctr">
              <a:defRPr/>
            </a:pPr>
            <a:r>
              <a:rPr lang="en-US" sz="3600" dirty="0">
                <a:solidFill>
                  <a:srgbClr val="FF0000"/>
                </a:solidFill>
                <a:latin typeface="Calibri" pitchFamily="34" charset="0"/>
              </a:rPr>
              <a:t>Triggers - IMPORTANT</a:t>
            </a:r>
          </a:p>
        </p:txBody>
      </p:sp>
      <p:sp>
        <p:nvSpPr>
          <p:cNvPr id="35844" name="Rectangle 3"/>
          <p:cNvSpPr>
            <a:spLocks noGrp="1" noChangeArrowheads="1"/>
          </p:cNvSpPr>
          <p:nvPr>
            <p:ph idx="1"/>
          </p:nvPr>
        </p:nvSpPr>
        <p:spPr>
          <a:xfrm>
            <a:off x="382771" y="850605"/>
            <a:ext cx="8325293" cy="3892845"/>
          </a:xfrm>
        </p:spPr>
        <p:txBody>
          <a:bodyPr>
            <a:normAutofit fontScale="85000" lnSpcReduction="10000"/>
          </a:bodyPr>
          <a:lstStyle/>
          <a:p>
            <a:pPr marL="0" indent="0" algn="ctr">
              <a:lnSpc>
                <a:spcPct val="170000"/>
              </a:lnSpc>
              <a:spcBef>
                <a:spcPts val="0"/>
              </a:spcBef>
              <a:buNone/>
              <a:defRPr/>
            </a:pPr>
            <a:r>
              <a:rPr lang="en-US" dirty="0">
                <a:latin typeface="Calibri" panose="020F0502020204030204" pitchFamily="34" charset="0"/>
              </a:rPr>
              <a:t>If someone has been depressed or thinking about suicide, a trigger can push that person into an suicide attempt or death. </a:t>
            </a:r>
          </a:p>
          <a:p>
            <a:pPr marL="0" indent="0" algn="ctr">
              <a:lnSpc>
                <a:spcPct val="170000"/>
              </a:lnSpc>
              <a:spcBef>
                <a:spcPts val="0"/>
              </a:spcBef>
              <a:buNone/>
              <a:defRPr/>
            </a:pPr>
            <a:r>
              <a:rPr lang="en-US" dirty="0">
                <a:latin typeface="Calibri" panose="020F0502020204030204" pitchFamily="34" charset="0"/>
              </a:rPr>
              <a:t>Teachers in schools can be aware of someone who may be feeling bad and/or experienced </a:t>
            </a:r>
            <a:r>
              <a:rPr lang="en-US" b="1" i="1" u="sng" dirty="0"/>
              <a:t>WHAT THE STUDENT PERCEIVES as a tragic event</a:t>
            </a:r>
            <a:r>
              <a:rPr lang="en-US" b="1" i="1" u="sng" dirty="0" smtClean="0"/>
              <a:t>.</a:t>
            </a:r>
            <a:endParaRPr lang="en-US" sz="1425" b="1" i="1" u="sng" dirty="0" smtClean="0"/>
          </a:p>
          <a:p>
            <a:pPr marL="0" indent="0" algn="ctr">
              <a:lnSpc>
                <a:spcPct val="170000"/>
              </a:lnSpc>
              <a:spcBef>
                <a:spcPts val="0"/>
              </a:spcBef>
              <a:buNone/>
              <a:defRPr/>
            </a:pPr>
            <a:r>
              <a:rPr lang="en-US" sz="1400" dirty="0">
                <a:cs typeface="Arial" pitchFamily="34" charset="0"/>
              </a:rPr>
              <a:t> </a:t>
            </a:r>
            <a:r>
              <a:rPr lang="en-US" sz="1400" dirty="0" smtClean="0">
                <a:cs typeface="Arial" pitchFamily="34" charset="0"/>
              </a:rPr>
              <a:t> </a:t>
            </a:r>
            <a:r>
              <a:rPr lang="en-US" sz="1400" dirty="0">
                <a:cs typeface="Arial" pitchFamily="34" charset="0"/>
              </a:rPr>
              <a:t>The break up of a close personal relationship, losing old friends, or interpersonal </a:t>
            </a:r>
            <a:r>
              <a:rPr lang="en-US" sz="1400" dirty="0" smtClean="0">
                <a:cs typeface="Arial" pitchFamily="34" charset="0"/>
              </a:rPr>
              <a:t>conflicts                                                                                            Something </a:t>
            </a:r>
            <a:r>
              <a:rPr lang="en-US" sz="1400" dirty="0">
                <a:cs typeface="Arial" pitchFamily="34" charset="0"/>
              </a:rPr>
              <a:t>"embarrassing" happens </a:t>
            </a:r>
          </a:p>
          <a:p>
            <a:pPr marL="0" indent="0" algn="ctr">
              <a:lnSpc>
                <a:spcPct val="220000"/>
              </a:lnSpc>
              <a:spcBef>
                <a:spcPts val="0"/>
              </a:spcBef>
              <a:buNone/>
              <a:defRPr/>
            </a:pPr>
            <a:r>
              <a:rPr lang="en-US" sz="1400" dirty="0" smtClean="0">
                <a:cs typeface="Arial" pitchFamily="34" charset="0"/>
              </a:rPr>
              <a:t> </a:t>
            </a:r>
            <a:r>
              <a:rPr lang="en-US" sz="1400" dirty="0">
                <a:cs typeface="Arial" pitchFamily="34" charset="0"/>
              </a:rPr>
              <a:t>Loss of self-esteem (e.g., failing at school, being cut from a team) or  feeling humiliated </a:t>
            </a:r>
            <a:r>
              <a:rPr lang="en-US" sz="1400" dirty="0" smtClean="0">
                <a:cs typeface="Arial" pitchFamily="34" charset="0"/>
              </a:rPr>
              <a:t>           </a:t>
            </a:r>
            <a:r>
              <a:rPr lang="en-US" sz="1400" dirty="0">
                <a:cs typeface="Arial" pitchFamily="34" charset="0"/>
              </a:rPr>
              <a:t>Failing an important exam at school </a:t>
            </a:r>
            <a:br>
              <a:rPr lang="en-US" sz="1400" dirty="0">
                <a:cs typeface="Arial" pitchFamily="34" charset="0"/>
              </a:rPr>
            </a:br>
            <a:r>
              <a:rPr lang="en-US" sz="1400" dirty="0" smtClean="0">
                <a:cs typeface="Arial" pitchFamily="34" charset="0"/>
              </a:rPr>
              <a:t> </a:t>
            </a:r>
            <a:r>
              <a:rPr lang="en-US" sz="1400" dirty="0">
                <a:cs typeface="Arial" pitchFamily="34" charset="0"/>
              </a:rPr>
              <a:t>Being </a:t>
            </a:r>
            <a:r>
              <a:rPr lang="en-US" sz="1400" dirty="0" smtClean="0">
                <a:cs typeface="Arial" pitchFamily="34" charset="0"/>
              </a:rPr>
              <a:t>Bullied       Rejection </a:t>
            </a:r>
            <a:r>
              <a:rPr lang="en-US" sz="1400" dirty="0">
                <a:cs typeface="Arial" pitchFamily="34" charset="0"/>
              </a:rPr>
              <a:t>(e.g., not be accepted to a college or graduate school, etc.) </a:t>
            </a:r>
            <a:r>
              <a:rPr lang="en-US" sz="1400" dirty="0" smtClean="0">
                <a:cs typeface="Arial" pitchFamily="34" charset="0"/>
              </a:rPr>
              <a:t>          Facing </a:t>
            </a:r>
            <a:r>
              <a:rPr lang="en-US" sz="1400" dirty="0">
                <a:cs typeface="Arial" pitchFamily="34" charset="0"/>
              </a:rPr>
              <a:t>arrest, or other legal </a:t>
            </a:r>
            <a:r>
              <a:rPr lang="en-US" sz="1400" dirty="0" smtClean="0">
                <a:cs typeface="Arial" pitchFamily="34" charset="0"/>
              </a:rPr>
              <a:t>difficult</a:t>
            </a:r>
          </a:p>
          <a:p>
            <a:pPr marL="0" indent="0" algn="ctr">
              <a:lnSpc>
                <a:spcPct val="220000"/>
              </a:lnSpc>
              <a:spcBef>
                <a:spcPts val="0"/>
              </a:spcBef>
              <a:buNone/>
              <a:defRPr/>
            </a:pPr>
            <a:r>
              <a:rPr lang="en-US" sz="1400" dirty="0" smtClean="0">
                <a:cs typeface="Arial" pitchFamily="34" charset="0"/>
              </a:rPr>
              <a:t>Relapse </a:t>
            </a:r>
            <a:r>
              <a:rPr lang="en-US" sz="1400" dirty="0">
                <a:cs typeface="Arial" pitchFamily="34" charset="0"/>
              </a:rPr>
              <a:t>of substance use after a period of recovery</a:t>
            </a:r>
            <a:endParaRPr lang="en-US" sz="1400" dirty="0">
              <a:latin typeface="Times New Roman" pitchFamily="18" charset="0"/>
            </a:endParaRPr>
          </a:p>
        </p:txBody>
      </p:sp>
      <p:sp>
        <p:nvSpPr>
          <p:cNvPr id="35842" name="Slide Number Placeholder 5"/>
          <p:cNvSpPr>
            <a:spLocks noGrp="1"/>
          </p:cNvSpPr>
          <p:nvPr>
            <p:ph type="sldNum" sz="quarter" idx="12"/>
          </p:nvPr>
        </p:nvSpPr>
        <p:spPr/>
        <p:txBody>
          <a:bodyPr/>
          <a:lstStyle/>
          <a:p>
            <a:pPr>
              <a:defRPr/>
            </a:pPr>
            <a:fld id="{098D9FFD-032D-4E74-B287-3AFC0A0F4022}" type="slidenum">
              <a:rPr lang="en-US"/>
              <a:pPr>
                <a:defRPr/>
              </a:pPr>
              <a:t>33</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8627" y="4745705"/>
            <a:ext cx="734786" cy="257175"/>
          </a:xfrm>
          <a:prstGeom prst="rect">
            <a:avLst/>
          </a:prstGeom>
        </p:spPr>
      </p:pic>
    </p:spTree>
    <p:extLst>
      <p:ext uri="{BB962C8B-B14F-4D97-AF65-F5344CB8AC3E}">
        <p14:creationId xmlns:p14="http://schemas.microsoft.com/office/powerpoint/2010/main" val="28653462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51" name="Shape 551"/>
          <p:cNvSpPr txBox="1">
            <a:spLocks noGrp="1"/>
          </p:cNvSpPr>
          <p:nvPr>
            <p:ph type="title"/>
          </p:nvPr>
        </p:nvSpPr>
        <p:spPr>
          <a:xfrm>
            <a:off x="420687" y="293687"/>
            <a:ext cx="8274049" cy="857250"/>
          </a:xfrm>
          <a:prstGeom prst="rect">
            <a:avLst/>
          </a:prstGeom>
          <a:solidFill>
            <a:schemeClr val="bg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i="0" u="none" strike="noStrike" cap="none" dirty="0">
                <a:latin typeface="+mn-lt"/>
                <a:ea typeface="Galdeano"/>
                <a:cs typeface="Galdeano"/>
                <a:sym typeface="Galdeano"/>
              </a:rPr>
              <a:t>From a Suicidal Person’s Point </a:t>
            </a:r>
            <a:br>
              <a:rPr lang="en-US" sz="3200" i="0" u="none" strike="noStrike" cap="none" dirty="0">
                <a:latin typeface="+mn-lt"/>
                <a:ea typeface="Galdeano"/>
                <a:cs typeface="Galdeano"/>
                <a:sym typeface="Galdeano"/>
              </a:rPr>
            </a:br>
            <a:r>
              <a:rPr lang="en-US" sz="3200" i="0" u="none" strike="noStrike" cap="none" dirty="0">
                <a:latin typeface="+mn-lt"/>
                <a:ea typeface="Galdeano"/>
                <a:cs typeface="Galdeano"/>
                <a:sym typeface="Galdeano"/>
              </a:rPr>
              <a:t>of View</a:t>
            </a:r>
          </a:p>
        </p:txBody>
      </p:sp>
      <p:sp>
        <p:nvSpPr>
          <p:cNvPr id="549" name="Shape 549"/>
          <p:cNvSpPr txBox="1">
            <a:spLocks noGrp="1"/>
          </p:cNvSpPr>
          <p:nvPr>
            <p:ph idx="1"/>
          </p:nvPr>
        </p:nvSpPr>
        <p:spPr>
          <a:xfrm>
            <a:off x="550862" y="1292225"/>
            <a:ext cx="8099425" cy="3497262"/>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993366"/>
              </a:buClr>
              <a:buSzPct val="100000"/>
              <a:buFont typeface="Noto Sans Symbols"/>
              <a:buChar char="∗"/>
            </a:pPr>
            <a:r>
              <a:rPr lang="en-US" sz="2800" b="1" i="0" u="none" strike="noStrike" cap="none" dirty="0">
                <a:ea typeface="Galdeano"/>
                <a:cs typeface="Galdeano"/>
                <a:sym typeface="Galdeano"/>
              </a:rPr>
              <a:t>Crisis </a:t>
            </a:r>
            <a:r>
              <a:rPr lang="en-US" sz="2800" b="0" i="0" u="none" strike="noStrike" cap="none" dirty="0">
                <a:ea typeface="Galdeano"/>
                <a:cs typeface="Galdeano"/>
                <a:sym typeface="Galdeano"/>
              </a:rPr>
              <a:t>point has been reached</a:t>
            </a:r>
          </a:p>
          <a:p>
            <a:pPr marL="273050" marR="0" lvl="0" indent="-273050" algn="l" rtl="0">
              <a:spcBef>
                <a:spcPts val="560"/>
              </a:spcBef>
              <a:spcAft>
                <a:spcPts val="0"/>
              </a:spcAft>
              <a:buClr>
                <a:srgbClr val="993366"/>
              </a:buClr>
              <a:buSzPct val="100000"/>
              <a:buFont typeface="Noto Sans Symbols"/>
              <a:buChar char="∗"/>
            </a:pPr>
            <a:r>
              <a:rPr lang="en-US" sz="2800" b="1" i="0" u="none" strike="noStrike" cap="none" dirty="0">
                <a:ea typeface="Galdeano"/>
                <a:cs typeface="Galdeano"/>
                <a:sym typeface="Galdeano"/>
              </a:rPr>
              <a:t>Distress/torment/anxiety</a:t>
            </a:r>
            <a:r>
              <a:rPr lang="en-US" sz="2800" b="0" i="0" u="none" strike="noStrike" cap="none" dirty="0">
                <a:ea typeface="Galdeano"/>
                <a:cs typeface="Galdeano"/>
                <a:sym typeface="Galdeano"/>
              </a:rPr>
              <a:t> seems unbearable</a:t>
            </a:r>
          </a:p>
          <a:p>
            <a:pPr marL="273050" marR="0" lvl="0" indent="-273050" algn="l" rtl="0">
              <a:spcBef>
                <a:spcPts val="560"/>
              </a:spcBef>
              <a:spcAft>
                <a:spcPts val="0"/>
              </a:spcAft>
              <a:buClr>
                <a:srgbClr val="993366"/>
              </a:buClr>
              <a:buSzPct val="100000"/>
              <a:buFont typeface="Noto Sans Symbols"/>
              <a:buChar char="∗"/>
            </a:pPr>
            <a:r>
              <a:rPr lang="en-US" sz="2800" b="1" i="0" u="none" strike="noStrike" cap="none" dirty="0">
                <a:ea typeface="Galdeano"/>
                <a:cs typeface="Galdeano"/>
                <a:sym typeface="Galdeano"/>
              </a:rPr>
              <a:t>Solutions </a:t>
            </a:r>
            <a:r>
              <a:rPr lang="en-US" sz="2800" b="0" i="0" u="none" strike="noStrike" cap="none" dirty="0">
                <a:ea typeface="Galdeano"/>
                <a:cs typeface="Galdeano"/>
                <a:sym typeface="Galdeano"/>
              </a:rPr>
              <a:t>to problems seem unavailable</a:t>
            </a:r>
          </a:p>
          <a:p>
            <a:pPr marL="273050" marR="0" lvl="0" indent="-273050" algn="l" rtl="0">
              <a:spcBef>
                <a:spcPts val="560"/>
              </a:spcBef>
              <a:spcAft>
                <a:spcPts val="0"/>
              </a:spcAft>
              <a:buClr>
                <a:srgbClr val="993366"/>
              </a:buClr>
              <a:buSzPct val="100000"/>
              <a:buFont typeface="Noto Sans Symbols"/>
              <a:buChar char="∗"/>
            </a:pPr>
            <a:r>
              <a:rPr lang="en-US" sz="2800" b="1" i="0" u="none" strike="noStrike" cap="none" dirty="0">
                <a:ea typeface="Galdeano"/>
                <a:cs typeface="Galdeano"/>
                <a:sym typeface="Galdeano"/>
              </a:rPr>
              <a:t>Rational Thinking </a:t>
            </a:r>
            <a:r>
              <a:rPr lang="en-US" sz="2800" b="0" i="0" u="none" strike="noStrike" cap="none" dirty="0">
                <a:ea typeface="Galdeano"/>
                <a:cs typeface="Galdeano"/>
                <a:sym typeface="Galdeano"/>
              </a:rPr>
              <a:t>is affected </a:t>
            </a:r>
          </a:p>
          <a:p>
            <a:pPr marL="273050" marR="0" lvl="0" indent="-273050" algn="l" rtl="0">
              <a:spcBef>
                <a:spcPts val="560"/>
              </a:spcBef>
              <a:spcAft>
                <a:spcPts val="0"/>
              </a:spcAft>
              <a:buClr>
                <a:srgbClr val="993366"/>
              </a:buClr>
              <a:buSzPct val="100000"/>
              <a:buFont typeface="Noto Sans Symbols"/>
              <a:buChar char="∗"/>
            </a:pPr>
            <a:r>
              <a:rPr lang="en-US" sz="2800" b="1" i="0" u="none" strike="noStrike" cap="none" dirty="0">
                <a:ea typeface="Galdeano"/>
                <a:cs typeface="Galdeano"/>
                <a:sym typeface="Galdeano"/>
              </a:rPr>
              <a:t>Ambivalence</a:t>
            </a:r>
            <a:r>
              <a:rPr lang="en-US" sz="2800" b="0" i="0" u="none" strike="noStrike" cap="none" dirty="0">
                <a:ea typeface="Galdeano"/>
                <a:cs typeface="Galdeano"/>
                <a:sym typeface="Galdeano"/>
              </a:rPr>
              <a:t> exists between wanting to live and wanting to end the psychological pain</a:t>
            </a:r>
          </a:p>
          <a:p>
            <a:pPr marL="273050" marR="0" lvl="0" indent="-273050" algn="l" rtl="0">
              <a:spcBef>
                <a:spcPts val="560"/>
              </a:spcBef>
              <a:spcAft>
                <a:spcPts val="0"/>
              </a:spcAft>
              <a:buClr>
                <a:srgbClr val="993366"/>
              </a:buClr>
              <a:buSzPct val="100000"/>
              <a:buFont typeface="Noto Sans Symbols"/>
              <a:buChar char="∗"/>
            </a:pPr>
            <a:r>
              <a:rPr lang="en-US" sz="2800" b="0" i="0" u="none" strike="noStrike" cap="none" dirty="0">
                <a:ea typeface="Galdeano"/>
                <a:cs typeface="Galdeano"/>
                <a:sym typeface="Galdeano"/>
              </a:rPr>
              <a:t>Need to </a:t>
            </a:r>
            <a:r>
              <a:rPr lang="en-US" sz="2800" b="1" i="0" u="none" strike="noStrike" cap="none" dirty="0">
                <a:ea typeface="Galdeano"/>
                <a:cs typeface="Galdeano"/>
                <a:sym typeface="Galdeano"/>
              </a:rPr>
              <a:t>communicate </a:t>
            </a:r>
            <a:r>
              <a:rPr lang="en-US" sz="2800" b="0" i="0" u="none" strike="noStrike" cap="none" dirty="0">
                <a:ea typeface="Galdeano"/>
                <a:cs typeface="Galdeano"/>
                <a:sym typeface="Galdeano"/>
              </a:rPr>
              <a:t>pain is intense!</a:t>
            </a:r>
          </a:p>
        </p:txBody>
      </p:sp>
      <p:sp>
        <p:nvSpPr>
          <p:cNvPr id="550" name="Shape 550"/>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a:solidFill>
                  <a:schemeClr val="dk2"/>
                </a:solidFill>
                <a:latin typeface="Times New Roman"/>
                <a:ea typeface="Times New Roman"/>
                <a:cs typeface="Times New Roman"/>
                <a:sym typeface="Times New Roman"/>
              </a:rPr>
              <a:t>34</a:t>
            </a:fld>
            <a:endParaRPr lang="en-US" sz="1000">
              <a:solidFill>
                <a:schemeClr val="dk2"/>
              </a:solidFill>
              <a:latin typeface="Times New Roman"/>
              <a:ea typeface="Times New Roman"/>
              <a:cs typeface="Times New Roman"/>
              <a:sym typeface="Times New Roman"/>
            </a:endParaRP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p:nvPr/>
        </p:nvSpPr>
        <p:spPr>
          <a:xfrm>
            <a:off x="685800" y="1428750"/>
            <a:ext cx="7848599" cy="46196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Noto Sans Symbols"/>
              <a:buNone/>
            </a:pPr>
            <a:endParaRPr sz="2400">
              <a:solidFill>
                <a:schemeClr val="dk1"/>
              </a:solidFill>
              <a:latin typeface="Times New Roman"/>
              <a:ea typeface="Times New Roman"/>
              <a:cs typeface="Times New Roman"/>
              <a:sym typeface="Times New Roman"/>
            </a:endParaRPr>
          </a:p>
        </p:txBody>
      </p:sp>
      <p:sp>
        <p:nvSpPr>
          <p:cNvPr id="441" name="Shape 44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i="0" u="none" strike="noStrike" cap="none" dirty="0" smtClean="0">
                <a:latin typeface="+mn-lt"/>
                <a:ea typeface="Galdeano"/>
                <a:cs typeface="Galdeano"/>
                <a:sym typeface="Galdeano"/>
              </a:rPr>
              <a:t>Listen </a:t>
            </a:r>
            <a:r>
              <a:rPr lang="en-US" sz="3600" i="0" u="none" strike="noStrike" cap="none" dirty="0">
                <a:latin typeface="+mn-lt"/>
                <a:ea typeface="Galdeano"/>
                <a:cs typeface="Galdeano"/>
                <a:sym typeface="Galdeano"/>
              </a:rPr>
              <a:t>for Verbal Clues</a:t>
            </a:r>
          </a:p>
        </p:txBody>
      </p:sp>
      <p:sp>
        <p:nvSpPr>
          <p:cNvPr id="440" name="Shape 440"/>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a:solidFill>
                  <a:schemeClr val="dk2"/>
                </a:solidFill>
                <a:latin typeface="Times New Roman"/>
                <a:ea typeface="Times New Roman"/>
                <a:cs typeface="Times New Roman"/>
                <a:sym typeface="Times New Roman"/>
              </a:rPr>
              <a:t>35</a:t>
            </a:fld>
            <a:endParaRPr lang="en-US" sz="1000">
              <a:solidFill>
                <a:schemeClr val="dk2"/>
              </a:solidFill>
              <a:latin typeface="Times New Roman"/>
              <a:ea typeface="Times New Roman"/>
              <a:cs typeface="Times New Roman"/>
              <a:sym typeface="Times New Roman"/>
            </a:endParaRPr>
          </a:p>
        </p:txBody>
      </p:sp>
      <p:sp>
        <p:nvSpPr>
          <p:cNvPr id="442" name="Shape 442"/>
          <p:cNvSpPr txBox="1"/>
          <p:nvPr/>
        </p:nvSpPr>
        <p:spPr>
          <a:xfrm>
            <a:off x="1392236" y="1222375"/>
            <a:ext cx="6989763" cy="3616325"/>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chemeClr val="dk1"/>
              </a:buClr>
              <a:buSzPct val="85000"/>
              <a:buFont typeface="Noto Sans Symbols"/>
              <a:buChar char="❖"/>
            </a:pPr>
            <a:r>
              <a:rPr lang="en-US" sz="3200" b="1" dirty="0">
                <a:solidFill>
                  <a:schemeClr val="dk1"/>
                </a:solidFill>
                <a:latin typeface="+mn-lt"/>
                <a:ea typeface="Galdeano"/>
                <a:cs typeface="Galdeano"/>
                <a:sym typeface="Galdeano"/>
              </a:rPr>
              <a:t>Direct</a:t>
            </a:r>
          </a:p>
          <a:p>
            <a:pPr marL="914400" marR="0" lvl="1" indent="-457200" algn="l" rtl="0">
              <a:spcBef>
                <a:spcPts val="0"/>
              </a:spcBef>
              <a:spcAft>
                <a:spcPts val="0"/>
              </a:spcAft>
              <a:buClr>
                <a:schemeClr val="dk1"/>
              </a:buClr>
              <a:buSzPct val="25000"/>
              <a:buFont typeface="Noto Sans Symbols"/>
              <a:buNone/>
            </a:pPr>
            <a:r>
              <a:rPr lang="en-US" sz="2800" b="0" i="0" u="none" strike="noStrike" cap="none" dirty="0">
                <a:solidFill>
                  <a:schemeClr val="dk1"/>
                </a:solidFill>
                <a:latin typeface="+mn-lt"/>
                <a:ea typeface="Galdeano"/>
                <a:cs typeface="Galdeano"/>
                <a:sym typeface="Galdeano"/>
              </a:rPr>
              <a:t>	I wish I were dead</a:t>
            </a:r>
          </a:p>
          <a:p>
            <a:pPr marL="914400" marR="0" lvl="1" indent="-457200" algn="l" rtl="0">
              <a:spcBef>
                <a:spcPts val="600"/>
              </a:spcBef>
              <a:spcAft>
                <a:spcPts val="0"/>
              </a:spcAft>
              <a:buClr>
                <a:schemeClr val="dk1"/>
              </a:buClr>
              <a:buSzPct val="25000"/>
              <a:buFont typeface="Noto Sans Symbols"/>
              <a:buNone/>
            </a:pPr>
            <a:r>
              <a:rPr lang="en-US" sz="2800" b="0" i="0" u="none" strike="noStrike" cap="none" dirty="0">
                <a:solidFill>
                  <a:schemeClr val="dk1"/>
                </a:solidFill>
                <a:latin typeface="+mn-lt"/>
                <a:ea typeface="Galdeano"/>
                <a:cs typeface="Galdeano"/>
                <a:sym typeface="Galdeano"/>
              </a:rPr>
              <a:t>	I’m going to end it all</a:t>
            </a:r>
          </a:p>
          <a:p>
            <a:pPr marL="457200" marR="0" lvl="0" indent="-457200" algn="l" rtl="0">
              <a:spcBef>
                <a:spcPts val="600"/>
              </a:spcBef>
              <a:spcAft>
                <a:spcPts val="0"/>
              </a:spcAft>
              <a:buClr>
                <a:schemeClr val="dk1"/>
              </a:buClr>
              <a:buSzPct val="85000"/>
              <a:buFont typeface="Noto Sans Symbols"/>
              <a:buChar char="❖"/>
            </a:pPr>
            <a:r>
              <a:rPr lang="en-US" sz="3200" b="1" dirty="0">
                <a:solidFill>
                  <a:schemeClr val="dk1"/>
                </a:solidFill>
                <a:latin typeface="+mn-lt"/>
                <a:ea typeface="Galdeano"/>
                <a:cs typeface="Galdeano"/>
                <a:sym typeface="Galdeano"/>
              </a:rPr>
              <a:t>Indirect</a:t>
            </a:r>
          </a:p>
          <a:p>
            <a:pPr marL="914400" marR="0" lvl="1" indent="-457200" algn="l" rtl="0">
              <a:spcBef>
                <a:spcPts val="600"/>
              </a:spcBef>
              <a:spcAft>
                <a:spcPts val="0"/>
              </a:spcAft>
              <a:buClr>
                <a:schemeClr val="dk1"/>
              </a:buClr>
              <a:buSzPct val="25000"/>
              <a:buFont typeface="Noto Sans Symbols"/>
              <a:buNone/>
            </a:pPr>
            <a:r>
              <a:rPr lang="en-US" sz="2800" b="0" i="0" u="none" strike="noStrike" cap="none" dirty="0">
                <a:solidFill>
                  <a:schemeClr val="dk1"/>
                </a:solidFill>
                <a:latin typeface="+mn-lt"/>
                <a:ea typeface="Galdeano"/>
                <a:cs typeface="Galdeano"/>
                <a:sym typeface="Galdeano"/>
              </a:rPr>
              <a:t>	I’m tired of it all</a:t>
            </a:r>
          </a:p>
          <a:p>
            <a:pPr marL="914400" marR="0" lvl="1" indent="-457200" algn="l" rtl="0">
              <a:spcBef>
                <a:spcPts val="600"/>
              </a:spcBef>
              <a:spcAft>
                <a:spcPts val="0"/>
              </a:spcAft>
              <a:buClr>
                <a:schemeClr val="dk1"/>
              </a:buClr>
              <a:buSzPct val="25000"/>
              <a:buFont typeface="Noto Sans Symbols"/>
              <a:buNone/>
            </a:pPr>
            <a:r>
              <a:rPr lang="en-US" sz="2800" b="0" i="0" u="none" strike="noStrike" cap="none" dirty="0">
                <a:solidFill>
                  <a:schemeClr val="dk1"/>
                </a:solidFill>
                <a:latin typeface="+mn-lt"/>
                <a:ea typeface="Galdeano"/>
                <a:cs typeface="Galdeano"/>
                <a:sym typeface="Galdeano"/>
              </a:rPr>
              <a:t>	You’ll be better off without me</a:t>
            </a:r>
          </a:p>
          <a:p>
            <a:pPr marL="914400" marR="0" lvl="1" indent="-457200" algn="l" rtl="0">
              <a:spcBef>
                <a:spcPts val="600"/>
              </a:spcBef>
              <a:spcAft>
                <a:spcPts val="0"/>
              </a:spcAft>
              <a:buClr>
                <a:schemeClr val="dk1"/>
              </a:buClr>
              <a:buSzPct val="25000"/>
              <a:buFont typeface="Noto Sans Symbols"/>
              <a:buNone/>
            </a:pPr>
            <a:r>
              <a:rPr lang="en-US" sz="2800" b="0" i="0" u="none" strike="noStrike" cap="none" dirty="0">
                <a:solidFill>
                  <a:schemeClr val="dk1"/>
                </a:solidFill>
                <a:latin typeface="+mn-lt"/>
                <a:ea typeface="Galdeano"/>
                <a:cs typeface="Galdeano"/>
                <a:sym typeface="Galdeano"/>
              </a:rPr>
              <a:t>	What’s the point of living?</a:t>
            </a: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Shape 558"/>
          <p:cNvSpPr/>
          <p:nvPr/>
        </p:nvSpPr>
        <p:spPr>
          <a:xfrm>
            <a:off x="-234950" y="3514725"/>
            <a:ext cx="1801813" cy="1377950"/>
          </a:xfrm>
          <a:custGeom>
            <a:avLst/>
            <a:gdLst/>
            <a:ahLst/>
            <a:cxnLst/>
            <a:rect l="0" t="0" r="0" b="0"/>
            <a:pathLst>
              <a:path w="120000" h="120000" extrusionOk="0">
                <a:moveTo>
                  <a:pt x="119999" y="0"/>
                </a:moveTo>
                <a:cubicBezTo>
                  <a:pt x="107617" y="3238"/>
                  <a:pt x="123996" y="-1878"/>
                  <a:pt x="109373" y="6315"/>
                </a:cubicBezTo>
                <a:cubicBezTo>
                  <a:pt x="106932" y="7683"/>
                  <a:pt x="104221" y="8000"/>
                  <a:pt x="101645" y="8842"/>
                </a:cubicBezTo>
                <a:lnTo>
                  <a:pt x="97781" y="10105"/>
                </a:lnTo>
                <a:cubicBezTo>
                  <a:pt x="96814" y="10947"/>
                  <a:pt x="95703" y="11558"/>
                  <a:pt x="94882" y="12631"/>
                </a:cubicBezTo>
                <a:cubicBezTo>
                  <a:pt x="94061" y="13705"/>
                  <a:pt x="93694" y="15254"/>
                  <a:pt x="92950" y="16420"/>
                </a:cubicBezTo>
                <a:cubicBezTo>
                  <a:pt x="92076" y="17793"/>
                  <a:pt x="90927" y="18838"/>
                  <a:pt x="90052" y="20210"/>
                </a:cubicBezTo>
                <a:cubicBezTo>
                  <a:pt x="89309" y="21376"/>
                  <a:pt x="88863" y="22833"/>
                  <a:pt x="88120" y="23999"/>
                </a:cubicBezTo>
                <a:cubicBezTo>
                  <a:pt x="87246" y="25372"/>
                  <a:pt x="86097" y="26417"/>
                  <a:pt x="85222" y="27789"/>
                </a:cubicBezTo>
                <a:cubicBezTo>
                  <a:pt x="84479" y="28955"/>
                  <a:pt x="84033" y="30412"/>
                  <a:pt x="83290" y="31578"/>
                </a:cubicBezTo>
                <a:cubicBezTo>
                  <a:pt x="82415" y="32951"/>
                  <a:pt x="81266" y="33996"/>
                  <a:pt x="80392" y="35368"/>
                </a:cubicBezTo>
                <a:cubicBezTo>
                  <a:pt x="79649" y="36534"/>
                  <a:pt x="79231" y="38023"/>
                  <a:pt x="78460" y="39157"/>
                </a:cubicBezTo>
                <a:cubicBezTo>
                  <a:pt x="76644" y="41828"/>
                  <a:pt x="74596" y="44210"/>
                  <a:pt x="72663" y="46736"/>
                </a:cubicBezTo>
                <a:cubicBezTo>
                  <a:pt x="71697" y="47999"/>
                  <a:pt x="70523" y="49039"/>
                  <a:pt x="69765" y="50526"/>
                </a:cubicBezTo>
                <a:cubicBezTo>
                  <a:pt x="68477" y="53052"/>
                  <a:pt x="68104" y="57145"/>
                  <a:pt x="65901" y="58105"/>
                </a:cubicBezTo>
                <a:lnTo>
                  <a:pt x="63003" y="59368"/>
                </a:lnTo>
                <a:cubicBezTo>
                  <a:pt x="62359" y="60631"/>
                  <a:pt x="61978" y="62209"/>
                  <a:pt x="61071" y="63157"/>
                </a:cubicBezTo>
                <a:cubicBezTo>
                  <a:pt x="60276" y="63989"/>
                  <a:pt x="58893" y="63479"/>
                  <a:pt x="58173" y="64421"/>
                </a:cubicBezTo>
                <a:cubicBezTo>
                  <a:pt x="56531" y="66568"/>
                  <a:pt x="56241" y="70315"/>
                  <a:pt x="54309" y="71999"/>
                </a:cubicBezTo>
                <a:cubicBezTo>
                  <a:pt x="46004" y="79239"/>
                  <a:pt x="56511" y="70560"/>
                  <a:pt x="48512" y="75789"/>
                </a:cubicBezTo>
                <a:cubicBezTo>
                  <a:pt x="42191" y="79922"/>
                  <a:pt x="49126" y="76517"/>
                  <a:pt x="42716" y="82105"/>
                </a:cubicBezTo>
                <a:cubicBezTo>
                  <a:pt x="41869" y="82843"/>
                  <a:pt x="40784" y="82947"/>
                  <a:pt x="39818" y="83368"/>
                </a:cubicBezTo>
                <a:lnTo>
                  <a:pt x="34022" y="90947"/>
                </a:lnTo>
                <a:cubicBezTo>
                  <a:pt x="33056" y="92210"/>
                  <a:pt x="32260" y="93745"/>
                  <a:pt x="31124" y="94736"/>
                </a:cubicBezTo>
                <a:cubicBezTo>
                  <a:pt x="30158" y="95578"/>
                  <a:pt x="29117" y="96291"/>
                  <a:pt x="28226" y="97263"/>
                </a:cubicBezTo>
                <a:cubicBezTo>
                  <a:pt x="20787" y="105368"/>
                  <a:pt x="29625" y="97306"/>
                  <a:pt x="22429" y="103578"/>
                </a:cubicBezTo>
                <a:cubicBezTo>
                  <a:pt x="21785" y="104842"/>
                  <a:pt x="21371" y="106368"/>
                  <a:pt x="20497" y="107368"/>
                </a:cubicBezTo>
                <a:cubicBezTo>
                  <a:pt x="18750" y="109367"/>
                  <a:pt x="16633" y="110736"/>
                  <a:pt x="14701" y="112421"/>
                </a:cubicBezTo>
                <a:cubicBezTo>
                  <a:pt x="13735" y="113263"/>
                  <a:pt x="12904" y="114467"/>
                  <a:pt x="11803" y="114947"/>
                </a:cubicBezTo>
                <a:lnTo>
                  <a:pt x="6007" y="117473"/>
                </a:lnTo>
                <a:lnTo>
                  <a:pt x="3108" y="118736"/>
                </a:lnTo>
                <a:cubicBezTo>
                  <a:pt x="2142" y="119157"/>
                  <a:pt x="-807" y="120000"/>
                  <a:pt x="210" y="120000"/>
                </a:cubicBezTo>
                <a:lnTo>
                  <a:pt x="1176" y="120000"/>
                </a:lnTo>
              </a:path>
            </a:pathLst>
          </a:custGeom>
          <a:noFill/>
          <a:ln w="1587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Clr>
                <a:schemeClr val="dk1"/>
              </a:buClr>
              <a:buFont typeface="Noto Sans Symbols"/>
              <a:buNone/>
            </a:pPr>
            <a:endParaRPr sz="2800">
              <a:solidFill>
                <a:schemeClr val="dk1"/>
              </a:solidFill>
              <a:latin typeface="Times New Roman"/>
              <a:ea typeface="Times New Roman"/>
              <a:cs typeface="Times New Roman"/>
              <a:sym typeface="Times New Roman"/>
            </a:endParaRPr>
          </a:p>
        </p:txBody>
      </p:sp>
      <p:sp>
        <p:nvSpPr>
          <p:cNvPr id="559" name="Shape 559"/>
          <p:cNvSpPr/>
          <p:nvPr/>
        </p:nvSpPr>
        <p:spPr>
          <a:xfrm rot="6133243" flipH="1">
            <a:off x="3766344" y="-1204119"/>
            <a:ext cx="684211" cy="3571875"/>
          </a:xfrm>
          <a:custGeom>
            <a:avLst/>
            <a:gdLst/>
            <a:ahLst/>
            <a:cxnLst/>
            <a:rect l="0" t="0" r="0" b="0"/>
            <a:pathLst>
              <a:path w="120000" h="120000" extrusionOk="0">
                <a:moveTo>
                  <a:pt x="29841" y="0"/>
                </a:moveTo>
                <a:cubicBezTo>
                  <a:pt x="33862" y="345"/>
                  <a:pt x="43174" y="276"/>
                  <a:pt x="39576" y="3108"/>
                </a:cubicBezTo>
                <a:cubicBezTo>
                  <a:pt x="38730" y="3730"/>
                  <a:pt x="35555" y="3592"/>
                  <a:pt x="33650" y="3799"/>
                </a:cubicBezTo>
                <a:cubicBezTo>
                  <a:pt x="29841" y="7599"/>
                  <a:pt x="18201" y="7461"/>
                  <a:pt x="8465" y="9464"/>
                </a:cubicBezTo>
                <a:cubicBezTo>
                  <a:pt x="3174" y="14645"/>
                  <a:pt x="0" y="10708"/>
                  <a:pt x="4656" y="19550"/>
                </a:cubicBezTo>
                <a:cubicBezTo>
                  <a:pt x="5291" y="20863"/>
                  <a:pt x="8465" y="23350"/>
                  <a:pt x="8465" y="23350"/>
                </a:cubicBezTo>
                <a:cubicBezTo>
                  <a:pt x="10582" y="27633"/>
                  <a:pt x="11216" y="33713"/>
                  <a:pt x="20105" y="37236"/>
                </a:cubicBezTo>
                <a:cubicBezTo>
                  <a:pt x="32169" y="42072"/>
                  <a:pt x="51428" y="42556"/>
                  <a:pt x="64761" y="46701"/>
                </a:cubicBezTo>
                <a:cubicBezTo>
                  <a:pt x="65396" y="47322"/>
                  <a:pt x="66666" y="47944"/>
                  <a:pt x="66666" y="48635"/>
                </a:cubicBezTo>
                <a:cubicBezTo>
                  <a:pt x="66031" y="56234"/>
                  <a:pt x="63915" y="63765"/>
                  <a:pt x="62645" y="71364"/>
                </a:cubicBezTo>
                <a:cubicBezTo>
                  <a:pt x="62433" y="72746"/>
                  <a:pt x="60105" y="73713"/>
                  <a:pt x="56931" y="74542"/>
                </a:cubicBezTo>
                <a:cubicBezTo>
                  <a:pt x="51005" y="76131"/>
                  <a:pt x="47619" y="76753"/>
                  <a:pt x="43386" y="78963"/>
                </a:cubicBezTo>
                <a:cubicBezTo>
                  <a:pt x="44021" y="81658"/>
                  <a:pt x="44021" y="84421"/>
                  <a:pt x="45291" y="87115"/>
                </a:cubicBezTo>
                <a:cubicBezTo>
                  <a:pt x="48042" y="92849"/>
                  <a:pt x="64973" y="94784"/>
                  <a:pt x="80211" y="95958"/>
                </a:cubicBezTo>
                <a:cubicBezTo>
                  <a:pt x="85925" y="97892"/>
                  <a:pt x="91851" y="99758"/>
                  <a:pt x="97566" y="101692"/>
                </a:cubicBezTo>
                <a:cubicBezTo>
                  <a:pt x="104550" y="108531"/>
                  <a:pt x="92698" y="98238"/>
                  <a:pt x="105396" y="104801"/>
                </a:cubicBezTo>
                <a:cubicBezTo>
                  <a:pt x="111746" y="108048"/>
                  <a:pt x="108359" y="112055"/>
                  <a:pt x="116825" y="114956"/>
                </a:cubicBezTo>
                <a:cubicBezTo>
                  <a:pt x="120000" y="117789"/>
                  <a:pt x="118941" y="116131"/>
                  <a:pt x="118941" y="119999"/>
                </a:cubicBezTo>
              </a:path>
            </a:pathLst>
          </a:custGeom>
          <a:no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sp>
        <p:nvSpPr>
          <p:cNvPr id="560" name="Shape 560"/>
          <p:cNvSpPr/>
          <p:nvPr/>
        </p:nvSpPr>
        <p:spPr>
          <a:xfrm rot="1075991">
            <a:off x="100012" y="1825624"/>
            <a:ext cx="1641475" cy="1660524"/>
          </a:xfrm>
          <a:custGeom>
            <a:avLst/>
            <a:gdLst/>
            <a:ahLst/>
            <a:cxnLst/>
            <a:rect l="0" t="0" r="0" b="0"/>
            <a:pathLst>
              <a:path w="120000" h="120000" extrusionOk="0">
                <a:moveTo>
                  <a:pt x="120000" y="0"/>
                </a:moveTo>
                <a:cubicBezTo>
                  <a:pt x="114757" y="4075"/>
                  <a:pt x="112718" y="10415"/>
                  <a:pt x="108446" y="15509"/>
                </a:cubicBezTo>
                <a:cubicBezTo>
                  <a:pt x="101262" y="24113"/>
                  <a:pt x="97572" y="32490"/>
                  <a:pt x="92524" y="42452"/>
                </a:cubicBezTo>
                <a:cubicBezTo>
                  <a:pt x="90970" y="51735"/>
                  <a:pt x="89902" y="58754"/>
                  <a:pt x="82718" y="64188"/>
                </a:cubicBezTo>
                <a:cubicBezTo>
                  <a:pt x="79126" y="70415"/>
                  <a:pt x="79805" y="73698"/>
                  <a:pt x="73009" y="76641"/>
                </a:cubicBezTo>
                <a:cubicBezTo>
                  <a:pt x="70097" y="79924"/>
                  <a:pt x="66019" y="81622"/>
                  <a:pt x="63203" y="84905"/>
                </a:cubicBezTo>
                <a:cubicBezTo>
                  <a:pt x="60679" y="87849"/>
                  <a:pt x="58640" y="89773"/>
                  <a:pt x="55242" y="91132"/>
                </a:cubicBezTo>
                <a:cubicBezTo>
                  <a:pt x="53495" y="91811"/>
                  <a:pt x="51456" y="92037"/>
                  <a:pt x="49902" y="93169"/>
                </a:cubicBezTo>
                <a:cubicBezTo>
                  <a:pt x="49029" y="93849"/>
                  <a:pt x="48155" y="94754"/>
                  <a:pt x="47184" y="95207"/>
                </a:cubicBezTo>
                <a:cubicBezTo>
                  <a:pt x="45533" y="96113"/>
                  <a:pt x="41941" y="97245"/>
                  <a:pt x="41941" y="97245"/>
                </a:cubicBezTo>
                <a:cubicBezTo>
                  <a:pt x="37184" y="100981"/>
                  <a:pt x="31067" y="102452"/>
                  <a:pt x="25922" y="105622"/>
                </a:cubicBezTo>
                <a:cubicBezTo>
                  <a:pt x="22233" y="107886"/>
                  <a:pt x="20194" y="112301"/>
                  <a:pt x="16116" y="113886"/>
                </a:cubicBezTo>
                <a:cubicBezTo>
                  <a:pt x="15242" y="114226"/>
                  <a:pt x="14271" y="114452"/>
                  <a:pt x="13495" y="114905"/>
                </a:cubicBezTo>
                <a:cubicBezTo>
                  <a:pt x="12524" y="115471"/>
                  <a:pt x="11844" y="116490"/>
                  <a:pt x="10873" y="116943"/>
                </a:cubicBezTo>
                <a:cubicBezTo>
                  <a:pt x="8543" y="117962"/>
                  <a:pt x="6116" y="118301"/>
                  <a:pt x="3689" y="118981"/>
                </a:cubicBezTo>
                <a:cubicBezTo>
                  <a:pt x="0" y="120000"/>
                  <a:pt x="14368" y="113886"/>
                  <a:pt x="14368" y="113886"/>
                </a:cubicBezTo>
              </a:path>
            </a:pathLst>
          </a:custGeom>
          <a:no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sp>
        <p:nvSpPr>
          <p:cNvPr id="561" name="Shape 561"/>
          <p:cNvSpPr/>
          <p:nvPr/>
        </p:nvSpPr>
        <p:spPr>
          <a:xfrm>
            <a:off x="4860925" y="479425"/>
            <a:ext cx="3705224" cy="2990849"/>
          </a:xfrm>
          <a:prstGeom prst="ellipse">
            <a:avLst/>
          </a:prstGeom>
          <a:solidFill>
            <a:srgbClr val="FF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Times New Roman"/>
              <a:ea typeface="Times New Roman"/>
              <a:cs typeface="Times New Roman"/>
              <a:sym typeface="Times New Roman"/>
            </a:endParaRPr>
          </a:p>
        </p:txBody>
      </p:sp>
      <p:sp>
        <p:nvSpPr>
          <p:cNvPr id="562" name="Shape 562"/>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a:solidFill>
                  <a:schemeClr val="dk2"/>
                </a:solidFill>
                <a:latin typeface="Times New Roman"/>
                <a:ea typeface="Times New Roman"/>
                <a:cs typeface="Times New Roman"/>
                <a:sym typeface="Times New Roman"/>
              </a:rPr>
              <a:t>36</a:t>
            </a:fld>
            <a:endParaRPr lang="en-US" sz="1000">
              <a:solidFill>
                <a:schemeClr val="dk2"/>
              </a:solidFill>
              <a:latin typeface="Times New Roman"/>
              <a:ea typeface="Times New Roman"/>
              <a:cs typeface="Times New Roman"/>
              <a:sym typeface="Times New Roman"/>
            </a:endParaRPr>
          </a:p>
        </p:txBody>
      </p:sp>
      <p:sp>
        <p:nvSpPr>
          <p:cNvPr id="583" name="Shape 583"/>
          <p:cNvSpPr txBox="1">
            <a:spLocks noGrp="1"/>
          </p:cNvSpPr>
          <p:nvPr>
            <p:ph type="title" idx="4294967295"/>
          </p:nvPr>
        </p:nvSpPr>
        <p:spPr>
          <a:xfrm>
            <a:off x="4829175" y="125413"/>
            <a:ext cx="4314825" cy="592137"/>
          </a:xfrm>
          <a:prstGeom prst="rect">
            <a:avLst/>
          </a:prstGeom>
          <a:solidFill>
            <a:srgbClr val="D4F0FF"/>
          </a:solidFill>
          <a:ln w="9525" cap="flat" cmpd="sng">
            <a:solidFill>
              <a:schemeClr val="dk1"/>
            </a:solidFill>
            <a:prstDash val="dot"/>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3240" b="1" i="0" u="none" strike="noStrike" cap="none">
                <a:solidFill>
                  <a:srgbClr val="052E65"/>
                </a:solidFill>
                <a:latin typeface="Galdeano"/>
                <a:ea typeface="Galdeano"/>
                <a:cs typeface="Galdeano"/>
                <a:sym typeface="Galdeano"/>
              </a:rPr>
              <a:t>Invitations to Help</a:t>
            </a:r>
          </a:p>
        </p:txBody>
      </p:sp>
      <p:sp>
        <p:nvSpPr>
          <p:cNvPr id="563" name="Shape 563"/>
          <p:cNvSpPr/>
          <p:nvPr/>
        </p:nvSpPr>
        <p:spPr>
          <a:xfrm>
            <a:off x="1016000" y="465137"/>
            <a:ext cx="2971799" cy="2433637"/>
          </a:xfrm>
          <a:prstGeom prst="ellipse">
            <a:avLst/>
          </a:prstGeom>
          <a:solidFill>
            <a:srgbClr val="FFFF99"/>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SzPct val="25000"/>
              <a:buNone/>
            </a:pPr>
            <a:r>
              <a:rPr lang="en-US" sz="2000">
                <a:solidFill>
                  <a:schemeClr val="dk1"/>
                </a:solidFill>
                <a:latin typeface="Times New Roman"/>
                <a:ea typeface="Times New Roman"/>
                <a:cs typeface="Times New Roman"/>
                <a:sym typeface="Times New Roman"/>
              </a:rPr>
              <a:t> </a:t>
            </a:r>
          </a:p>
          <a:p>
            <a:pPr marL="0" marR="0" lvl="0" indent="0" algn="l" rtl="0">
              <a:spcBef>
                <a:spcPts val="0"/>
              </a:spcBef>
              <a:spcAft>
                <a:spcPts val="0"/>
              </a:spcAft>
              <a:buSzPct val="25000"/>
              <a:buNone/>
            </a:pPr>
            <a:r>
              <a:rPr lang="en-US" sz="2000">
                <a:solidFill>
                  <a:srgbClr val="002060"/>
                </a:solidFill>
                <a:latin typeface="Times New Roman"/>
                <a:ea typeface="Times New Roman"/>
                <a:cs typeface="Times New Roman"/>
                <a:sym typeface="Times New Roman"/>
              </a:rPr>
              <a:t>   </a:t>
            </a:r>
          </a:p>
        </p:txBody>
      </p:sp>
      <p:sp>
        <p:nvSpPr>
          <p:cNvPr id="564" name="Shape 564"/>
          <p:cNvSpPr txBox="1"/>
          <p:nvPr/>
        </p:nvSpPr>
        <p:spPr>
          <a:xfrm>
            <a:off x="1965325" y="1855788"/>
            <a:ext cx="930275" cy="46196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565" name="Shape 565"/>
          <p:cNvSpPr txBox="1"/>
          <p:nvPr/>
        </p:nvSpPr>
        <p:spPr>
          <a:xfrm>
            <a:off x="2457450" y="1255712"/>
            <a:ext cx="1100137" cy="8318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2060"/>
              </a:buClr>
              <a:buSzPct val="25000"/>
              <a:buFont typeface="Noto Sans Symbols"/>
              <a:buNone/>
            </a:pPr>
            <a:r>
              <a:rPr lang="en-US" sz="1600">
                <a:solidFill>
                  <a:srgbClr val="002060"/>
                </a:solidFill>
                <a:latin typeface="Times New Roman"/>
                <a:ea typeface="Times New Roman"/>
                <a:cs typeface="Times New Roman"/>
                <a:sym typeface="Times New Roman"/>
              </a:rPr>
              <a:t>Worthless Lonely </a:t>
            </a:r>
          </a:p>
          <a:p>
            <a:pPr marL="0" marR="0" lvl="0" indent="0" algn="l" rtl="0">
              <a:spcBef>
                <a:spcPts val="0"/>
              </a:spcBef>
              <a:spcAft>
                <a:spcPts val="0"/>
              </a:spcAft>
              <a:buClr>
                <a:srgbClr val="002060"/>
              </a:buClr>
              <a:buSzPct val="25000"/>
              <a:buFont typeface="Noto Sans Symbols"/>
              <a:buNone/>
            </a:pPr>
            <a:r>
              <a:rPr lang="en-US" sz="1600">
                <a:solidFill>
                  <a:srgbClr val="002060"/>
                </a:solidFill>
                <a:latin typeface="Times New Roman"/>
                <a:ea typeface="Times New Roman"/>
                <a:cs typeface="Times New Roman"/>
                <a:sym typeface="Times New Roman"/>
              </a:rPr>
              <a:t>Sad</a:t>
            </a:r>
          </a:p>
        </p:txBody>
      </p:sp>
      <p:sp>
        <p:nvSpPr>
          <p:cNvPr id="566" name="Shape 566"/>
          <p:cNvSpPr txBox="1"/>
          <p:nvPr/>
        </p:nvSpPr>
        <p:spPr>
          <a:xfrm>
            <a:off x="1854200" y="1936750"/>
            <a:ext cx="962024" cy="584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2060"/>
              </a:buClr>
              <a:buSzPct val="25000"/>
              <a:buFont typeface="Noto Sans Symbols"/>
              <a:buNone/>
            </a:pPr>
            <a:r>
              <a:rPr lang="en-US" sz="1600">
                <a:solidFill>
                  <a:srgbClr val="002060"/>
                </a:solidFill>
                <a:latin typeface="Times New Roman"/>
                <a:ea typeface="Times New Roman"/>
                <a:cs typeface="Times New Roman"/>
                <a:sym typeface="Times New Roman"/>
              </a:rPr>
              <a:t>Hopeless Helpless</a:t>
            </a:r>
          </a:p>
        </p:txBody>
      </p:sp>
      <p:sp>
        <p:nvSpPr>
          <p:cNvPr id="567" name="Shape 567"/>
          <p:cNvSpPr/>
          <p:nvPr/>
        </p:nvSpPr>
        <p:spPr>
          <a:xfrm>
            <a:off x="1485900" y="2413000"/>
            <a:ext cx="3511549" cy="2654299"/>
          </a:xfrm>
          <a:prstGeom prst="ellipse">
            <a:avLst/>
          </a:prstGeom>
          <a:solidFill>
            <a:srgbClr val="99FF33"/>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568" name="Shape 568"/>
          <p:cNvSpPr/>
          <p:nvPr/>
        </p:nvSpPr>
        <p:spPr>
          <a:xfrm>
            <a:off x="7693025" y="4356100"/>
            <a:ext cx="1450975" cy="269874"/>
          </a:xfrm>
          <a:custGeom>
            <a:avLst/>
            <a:gdLst/>
            <a:ahLst/>
            <a:cxnLst/>
            <a:rect l="0" t="0" r="0" b="0"/>
            <a:pathLst>
              <a:path w="120000" h="120000" extrusionOk="0">
                <a:moveTo>
                  <a:pt x="0" y="0"/>
                </a:moveTo>
                <a:cubicBezTo>
                  <a:pt x="7282" y="3112"/>
                  <a:pt x="14564" y="5533"/>
                  <a:pt x="21688" y="9337"/>
                </a:cubicBezTo>
                <a:cubicBezTo>
                  <a:pt x="26121" y="15561"/>
                  <a:pt x="28179" y="21786"/>
                  <a:pt x="33245" y="25244"/>
                </a:cubicBezTo>
                <a:cubicBezTo>
                  <a:pt x="41002" y="36657"/>
                  <a:pt x="47176" y="51527"/>
                  <a:pt x="54934" y="62939"/>
                </a:cubicBezTo>
                <a:cubicBezTo>
                  <a:pt x="57150" y="77463"/>
                  <a:pt x="56833" y="91296"/>
                  <a:pt x="63641" y="97867"/>
                </a:cubicBezTo>
                <a:cubicBezTo>
                  <a:pt x="66490" y="100634"/>
                  <a:pt x="69498" y="102017"/>
                  <a:pt x="72348" y="104092"/>
                </a:cubicBezTo>
                <a:cubicBezTo>
                  <a:pt x="73773" y="105129"/>
                  <a:pt x="75197" y="106167"/>
                  <a:pt x="76622" y="107204"/>
                </a:cubicBezTo>
                <a:cubicBezTo>
                  <a:pt x="82163" y="111354"/>
                  <a:pt x="94036" y="113775"/>
                  <a:pt x="94036" y="113775"/>
                </a:cubicBezTo>
                <a:cubicBezTo>
                  <a:pt x="102744" y="120000"/>
                  <a:pt x="110976" y="120000"/>
                  <a:pt x="120000" y="120000"/>
                </a:cubicBezTo>
              </a:path>
            </a:pathLst>
          </a:custGeom>
          <a:no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sp>
        <p:nvSpPr>
          <p:cNvPr id="569" name="Shape 569"/>
          <p:cNvSpPr txBox="1"/>
          <p:nvPr/>
        </p:nvSpPr>
        <p:spPr>
          <a:xfrm>
            <a:off x="5889625" y="1136650"/>
            <a:ext cx="1349375" cy="46196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570" name="Shape 570"/>
          <p:cNvSpPr txBox="1"/>
          <p:nvPr/>
        </p:nvSpPr>
        <p:spPr>
          <a:xfrm>
            <a:off x="5562600" y="1085850"/>
            <a:ext cx="1676399" cy="46196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571" name="Shape 571"/>
          <p:cNvSpPr txBox="1"/>
          <p:nvPr/>
        </p:nvSpPr>
        <p:spPr>
          <a:xfrm>
            <a:off x="6194425" y="1365250"/>
            <a:ext cx="1349375" cy="46196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572" name="Shape 572"/>
          <p:cNvSpPr txBox="1"/>
          <p:nvPr/>
        </p:nvSpPr>
        <p:spPr>
          <a:xfrm>
            <a:off x="2232025" y="2535238"/>
            <a:ext cx="1936749" cy="5238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2060"/>
              </a:buClr>
              <a:buSzPct val="25000"/>
              <a:buFont typeface="Noto Sans Symbols"/>
              <a:buNone/>
            </a:pPr>
            <a:r>
              <a:rPr lang="en-US" sz="2800" b="1">
                <a:solidFill>
                  <a:srgbClr val="002060"/>
                </a:solidFill>
                <a:latin typeface="Times New Roman"/>
                <a:ea typeface="Times New Roman"/>
                <a:cs typeface="Times New Roman"/>
                <a:sym typeface="Times New Roman"/>
              </a:rPr>
              <a:t>ACTIONS</a:t>
            </a:r>
          </a:p>
        </p:txBody>
      </p:sp>
      <p:sp>
        <p:nvSpPr>
          <p:cNvPr id="573" name="Shape 573"/>
          <p:cNvSpPr txBox="1"/>
          <p:nvPr/>
        </p:nvSpPr>
        <p:spPr>
          <a:xfrm>
            <a:off x="5684837" y="733425"/>
            <a:ext cx="2347912" cy="5238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2060"/>
              </a:buClr>
              <a:buSzPct val="25000"/>
              <a:buFont typeface="Noto Sans Symbols"/>
              <a:buNone/>
            </a:pPr>
            <a:r>
              <a:rPr lang="en-US" sz="2800" b="1">
                <a:solidFill>
                  <a:srgbClr val="002060"/>
                </a:solidFill>
                <a:latin typeface="Times New Roman"/>
                <a:ea typeface="Times New Roman"/>
                <a:cs typeface="Times New Roman"/>
                <a:sym typeface="Times New Roman"/>
              </a:rPr>
              <a:t>THOUGHTS</a:t>
            </a:r>
          </a:p>
        </p:txBody>
      </p:sp>
      <p:sp>
        <p:nvSpPr>
          <p:cNvPr id="574" name="Shape 574"/>
          <p:cNvSpPr txBox="1"/>
          <p:nvPr/>
        </p:nvSpPr>
        <p:spPr>
          <a:xfrm>
            <a:off x="5186362" y="1144587"/>
            <a:ext cx="3478212" cy="17081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2060"/>
              </a:buClr>
              <a:buSzPct val="25000"/>
              <a:buFont typeface="Noto Sans Symbols"/>
              <a:buNone/>
            </a:pPr>
            <a:r>
              <a:rPr lang="en-US" sz="1500">
                <a:solidFill>
                  <a:srgbClr val="002060"/>
                </a:solidFill>
                <a:latin typeface="Times New Roman"/>
                <a:ea typeface="Times New Roman"/>
                <a:cs typeface="Times New Roman"/>
                <a:sym typeface="Times New Roman"/>
              </a:rPr>
              <a:t>“All of my problems will end soon”</a:t>
            </a:r>
          </a:p>
          <a:p>
            <a:pPr marL="0" marR="0" lvl="0" indent="0" algn="l" rtl="0">
              <a:spcBef>
                <a:spcPts val="0"/>
              </a:spcBef>
              <a:spcAft>
                <a:spcPts val="0"/>
              </a:spcAft>
              <a:buClr>
                <a:srgbClr val="002060"/>
              </a:buClr>
              <a:buSzPct val="25000"/>
              <a:buFont typeface="Noto Sans Symbols"/>
              <a:buNone/>
            </a:pPr>
            <a:r>
              <a:rPr lang="en-US" sz="1500">
                <a:solidFill>
                  <a:srgbClr val="002060"/>
                </a:solidFill>
                <a:latin typeface="Times New Roman"/>
                <a:ea typeface="Times New Roman"/>
                <a:cs typeface="Times New Roman"/>
                <a:sym typeface="Times New Roman"/>
              </a:rPr>
              <a:t>“No one can do anything to help me now”</a:t>
            </a:r>
          </a:p>
          <a:p>
            <a:pPr marL="0" marR="0" lvl="0" indent="0" algn="l" rtl="0">
              <a:spcBef>
                <a:spcPts val="0"/>
              </a:spcBef>
              <a:spcAft>
                <a:spcPts val="0"/>
              </a:spcAft>
              <a:buClr>
                <a:srgbClr val="002060"/>
              </a:buClr>
              <a:buSzPct val="25000"/>
              <a:buFont typeface="Noto Sans Symbols"/>
              <a:buNone/>
            </a:pPr>
            <a:r>
              <a:rPr lang="en-US" sz="1500">
                <a:solidFill>
                  <a:srgbClr val="002060"/>
                </a:solidFill>
                <a:latin typeface="Times New Roman"/>
                <a:ea typeface="Times New Roman"/>
                <a:cs typeface="Times New Roman"/>
                <a:sym typeface="Times New Roman"/>
              </a:rPr>
              <a:t>“I wish I were dead”</a:t>
            </a:r>
          </a:p>
          <a:p>
            <a:pPr marL="0" marR="0" lvl="0" indent="0" algn="l" rtl="0">
              <a:spcBef>
                <a:spcPts val="0"/>
              </a:spcBef>
              <a:spcAft>
                <a:spcPts val="0"/>
              </a:spcAft>
              <a:buClr>
                <a:srgbClr val="002060"/>
              </a:buClr>
              <a:buSzPct val="25000"/>
              <a:buFont typeface="Noto Sans Symbols"/>
              <a:buNone/>
            </a:pPr>
            <a:r>
              <a:rPr lang="en-US" sz="1500">
                <a:solidFill>
                  <a:srgbClr val="002060"/>
                </a:solidFill>
                <a:latin typeface="Times New Roman"/>
                <a:ea typeface="Times New Roman"/>
                <a:cs typeface="Times New Roman"/>
                <a:sym typeface="Times New Roman"/>
              </a:rPr>
              <a:t>“Everyone will be better off without me”</a:t>
            </a:r>
          </a:p>
          <a:p>
            <a:pPr marL="0" marR="0" lvl="0" indent="0" algn="l" rtl="0">
              <a:spcBef>
                <a:spcPts val="0"/>
              </a:spcBef>
              <a:spcAft>
                <a:spcPts val="0"/>
              </a:spcAft>
              <a:buClr>
                <a:srgbClr val="002060"/>
              </a:buClr>
              <a:buSzPct val="25000"/>
              <a:buFont typeface="Noto Sans Symbols"/>
              <a:buNone/>
            </a:pPr>
            <a:r>
              <a:rPr lang="en-US" sz="1500">
                <a:solidFill>
                  <a:srgbClr val="002060"/>
                </a:solidFill>
                <a:latin typeface="Times New Roman"/>
                <a:ea typeface="Times New Roman"/>
                <a:cs typeface="Times New Roman"/>
                <a:sym typeface="Times New Roman"/>
              </a:rPr>
              <a:t>“I won’t be needing these things anymore”</a:t>
            </a:r>
          </a:p>
          <a:p>
            <a:pPr marL="0" marR="0" lvl="0" indent="0" algn="l" rtl="0">
              <a:spcBef>
                <a:spcPts val="0"/>
              </a:spcBef>
              <a:spcAft>
                <a:spcPts val="0"/>
              </a:spcAft>
              <a:buClr>
                <a:srgbClr val="002060"/>
              </a:buClr>
              <a:buSzPct val="25000"/>
              <a:buFont typeface="Noto Sans Symbols"/>
              <a:buNone/>
            </a:pPr>
            <a:r>
              <a:rPr lang="en-US" sz="1500">
                <a:solidFill>
                  <a:srgbClr val="002060"/>
                </a:solidFill>
                <a:latin typeface="Times New Roman"/>
                <a:ea typeface="Times New Roman"/>
                <a:cs typeface="Times New Roman"/>
                <a:sym typeface="Times New Roman"/>
              </a:rPr>
              <a:t>“I can’t do anything right”</a:t>
            </a:r>
          </a:p>
          <a:p>
            <a:pPr marL="0" marR="0" lvl="0" indent="0" algn="l" rtl="0">
              <a:spcBef>
                <a:spcPts val="0"/>
              </a:spcBef>
              <a:spcAft>
                <a:spcPts val="0"/>
              </a:spcAft>
              <a:buClr>
                <a:srgbClr val="002060"/>
              </a:buClr>
              <a:buSzPct val="25000"/>
              <a:buFont typeface="Noto Sans Symbols"/>
              <a:buNone/>
            </a:pPr>
            <a:r>
              <a:rPr lang="en-US" sz="1500">
                <a:solidFill>
                  <a:srgbClr val="002060"/>
                </a:solidFill>
                <a:latin typeface="Times New Roman"/>
                <a:ea typeface="Times New Roman"/>
                <a:cs typeface="Times New Roman"/>
                <a:sym typeface="Times New Roman"/>
              </a:rPr>
              <a:t>“I can’t think straight”</a:t>
            </a:r>
          </a:p>
        </p:txBody>
      </p:sp>
      <p:sp>
        <p:nvSpPr>
          <p:cNvPr id="575" name="Shape 575"/>
          <p:cNvSpPr txBox="1"/>
          <p:nvPr/>
        </p:nvSpPr>
        <p:spPr>
          <a:xfrm>
            <a:off x="1611312" y="2971800"/>
            <a:ext cx="3471862" cy="206216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600">
                <a:solidFill>
                  <a:srgbClr val="00FFCC"/>
                </a:solidFill>
                <a:latin typeface="Times New Roman"/>
                <a:ea typeface="Times New Roman"/>
                <a:cs typeface="Times New Roman"/>
                <a:sym typeface="Times New Roman"/>
              </a:rPr>
              <a:t>       </a:t>
            </a:r>
            <a:r>
              <a:rPr lang="en-US" sz="1600">
                <a:solidFill>
                  <a:srgbClr val="000000"/>
                </a:solidFill>
                <a:latin typeface="Times New Roman"/>
                <a:ea typeface="Times New Roman"/>
                <a:cs typeface="Times New Roman"/>
                <a:sym typeface="Times New Roman"/>
              </a:rPr>
              <a:t>Giving away possessions</a:t>
            </a:r>
          </a:p>
          <a:p>
            <a:pPr marL="406400" marR="0" lvl="0" indent="-406400" algn="l" rtl="0">
              <a:spcBef>
                <a:spcPts val="0"/>
              </a:spcBef>
              <a:spcAft>
                <a:spcPts val="0"/>
              </a:spcAft>
              <a:buSzPct val="25000"/>
              <a:buNone/>
            </a:pPr>
            <a:r>
              <a:rPr lang="en-US" sz="1600">
                <a:solidFill>
                  <a:srgbClr val="000000"/>
                </a:solidFill>
                <a:latin typeface="Times New Roman"/>
                <a:ea typeface="Times New Roman"/>
                <a:cs typeface="Times New Roman"/>
                <a:sym typeface="Times New Roman"/>
              </a:rPr>
              <a:t>       Withdrawal (family, friends, school,                        work)</a:t>
            </a:r>
          </a:p>
          <a:p>
            <a:pPr marL="0" marR="0" lvl="0" indent="0" algn="l" rtl="0">
              <a:spcBef>
                <a:spcPts val="0"/>
              </a:spcBef>
              <a:spcAft>
                <a:spcPts val="0"/>
              </a:spcAft>
              <a:buSzPct val="25000"/>
              <a:buNone/>
            </a:pPr>
            <a:r>
              <a:rPr lang="en-US" sz="1600">
                <a:solidFill>
                  <a:srgbClr val="000000"/>
                </a:solidFill>
                <a:latin typeface="Times New Roman"/>
                <a:ea typeface="Times New Roman"/>
                <a:cs typeface="Times New Roman"/>
                <a:sym typeface="Times New Roman"/>
              </a:rPr>
              <a:t>       Loss of interest in hobbies</a:t>
            </a:r>
          </a:p>
          <a:p>
            <a:pPr marL="0" marR="0" lvl="0" indent="0" algn="l" rtl="0">
              <a:spcBef>
                <a:spcPts val="0"/>
              </a:spcBef>
              <a:spcAft>
                <a:spcPts val="0"/>
              </a:spcAft>
              <a:buSzPct val="25000"/>
              <a:buNone/>
            </a:pPr>
            <a:r>
              <a:rPr lang="en-US" sz="1600">
                <a:solidFill>
                  <a:srgbClr val="000000"/>
                </a:solidFill>
                <a:latin typeface="Times New Roman"/>
                <a:ea typeface="Times New Roman"/>
                <a:cs typeface="Times New Roman"/>
                <a:sym typeface="Times New Roman"/>
              </a:rPr>
              <a:t>       Abuse/use of alcohol, substances</a:t>
            </a:r>
          </a:p>
          <a:p>
            <a:pPr marL="0" marR="0" lvl="0" indent="0" algn="l" rtl="0">
              <a:spcBef>
                <a:spcPts val="0"/>
              </a:spcBef>
              <a:spcAft>
                <a:spcPts val="0"/>
              </a:spcAft>
              <a:buSzPct val="25000"/>
              <a:buNone/>
            </a:pPr>
            <a:r>
              <a:rPr lang="en-US" sz="1600">
                <a:solidFill>
                  <a:srgbClr val="000000"/>
                </a:solidFill>
                <a:latin typeface="Times New Roman"/>
                <a:ea typeface="Times New Roman"/>
                <a:cs typeface="Times New Roman"/>
                <a:sym typeface="Times New Roman"/>
              </a:rPr>
              <a:t>          Reckless behavior</a:t>
            </a:r>
          </a:p>
          <a:p>
            <a:pPr marL="0" marR="0" lvl="0" indent="0" algn="l" rtl="0">
              <a:spcBef>
                <a:spcPts val="0"/>
              </a:spcBef>
              <a:spcAft>
                <a:spcPts val="0"/>
              </a:spcAft>
              <a:buSzPct val="25000"/>
              <a:buNone/>
            </a:pPr>
            <a:r>
              <a:rPr lang="en-US" sz="1600">
                <a:solidFill>
                  <a:srgbClr val="000000"/>
                </a:solidFill>
                <a:latin typeface="Times New Roman"/>
                <a:ea typeface="Times New Roman"/>
                <a:cs typeface="Times New Roman"/>
                <a:sym typeface="Times New Roman"/>
              </a:rPr>
              <a:t>           Extreme mood swings</a:t>
            </a:r>
          </a:p>
          <a:p>
            <a:pPr marL="0" marR="0" lvl="0" indent="0" algn="l" rtl="0">
              <a:spcBef>
                <a:spcPts val="0"/>
              </a:spcBef>
              <a:spcAft>
                <a:spcPts val="0"/>
              </a:spcAft>
              <a:buSzPct val="25000"/>
              <a:buNone/>
            </a:pPr>
            <a:r>
              <a:rPr lang="en-US" sz="1600">
                <a:solidFill>
                  <a:srgbClr val="000000"/>
                </a:solidFill>
                <a:latin typeface="Times New Roman"/>
                <a:ea typeface="Times New Roman"/>
                <a:cs typeface="Times New Roman"/>
                <a:sym typeface="Times New Roman"/>
              </a:rPr>
              <a:t>       </a:t>
            </a:r>
          </a:p>
        </p:txBody>
      </p:sp>
      <p:grpSp>
        <p:nvGrpSpPr>
          <p:cNvPr id="576" name="Shape 576"/>
          <p:cNvGrpSpPr/>
          <p:nvPr/>
        </p:nvGrpSpPr>
        <p:grpSpPr>
          <a:xfrm>
            <a:off x="5257799" y="2824162"/>
            <a:ext cx="2986087" cy="2262186"/>
            <a:chOff x="3468" y="2604"/>
            <a:chExt cx="1880" cy="1535"/>
          </a:xfrm>
        </p:grpSpPr>
        <p:sp>
          <p:nvSpPr>
            <p:cNvPr id="577" name="Shape 577"/>
            <p:cNvSpPr/>
            <p:nvPr/>
          </p:nvSpPr>
          <p:spPr>
            <a:xfrm>
              <a:off x="3468" y="2604"/>
              <a:ext cx="1728" cy="1535"/>
            </a:xfrm>
            <a:prstGeom prst="ellipse">
              <a:avLst/>
            </a:prstGeom>
            <a:solidFill>
              <a:srgbClr val="00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578" name="Shape 578"/>
            <p:cNvSpPr txBox="1"/>
            <p:nvPr/>
          </p:nvSpPr>
          <p:spPr>
            <a:xfrm>
              <a:off x="3688" y="2772"/>
              <a:ext cx="1315" cy="35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2060"/>
                </a:buClr>
                <a:buSzPct val="25000"/>
                <a:buFont typeface="Noto Sans Symbols"/>
                <a:buNone/>
              </a:pPr>
              <a:r>
                <a:rPr lang="en-US" sz="2800" b="1">
                  <a:solidFill>
                    <a:srgbClr val="002060"/>
                  </a:solidFill>
                  <a:latin typeface="Times New Roman"/>
                  <a:ea typeface="Times New Roman"/>
                  <a:cs typeface="Times New Roman"/>
                  <a:sym typeface="Times New Roman"/>
                </a:rPr>
                <a:t>PHYSICAL</a:t>
              </a:r>
            </a:p>
          </p:txBody>
        </p:sp>
        <p:sp>
          <p:nvSpPr>
            <p:cNvPr id="579" name="Shape 579"/>
            <p:cNvSpPr txBox="1"/>
            <p:nvPr/>
          </p:nvSpPr>
          <p:spPr>
            <a:xfrm>
              <a:off x="3525" y="3111"/>
              <a:ext cx="1823" cy="6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2060"/>
                </a:buClr>
                <a:buSzPct val="25000"/>
                <a:buFont typeface="Noto Sans Symbols"/>
                <a:buNone/>
              </a:pPr>
              <a:r>
                <a:rPr lang="en-US" sz="1600">
                  <a:solidFill>
                    <a:srgbClr val="002060"/>
                  </a:solidFill>
                  <a:latin typeface="Times New Roman"/>
                  <a:ea typeface="Times New Roman"/>
                  <a:cs typeface="Times New Roman"/>
                  <a:sym typeface="Times New Roman"/>
                </a:rPr>
                <a:t>Lack of interest in appearance</a:t>
              </a:r>
            </a:p>
            <a:p>
              <a:pPr marL="0" marR="0" lvl="0" indent="0" algn="l" rtl="0">
                <a:spcBef>
                  <a:spcPts val="0"/>
                </a:spcBef>
                <a:spcAft>
                  <a:spcPts val="0"/>
                </a:spcAft>
                <a:buClr>
                  <a:srgbClr val="002060"/>
                </a:buClr>
                <a:buSzPct val="25000"/>
                <a:buFont typeface="Noto Sans Symbols"/>
                <a:buNone/>
              </a:pPr>
              <a:r>
                <a:rPr lang="en-US" sz="1600">
                  <a:solidFill>
                    <a:srgbClr val="002060"/>
                  </a:solidFill>
                  <a:latin typeface="Times New Roman"/>
                  <a:ea typeface="Times New Roman"/>
                  <a:cs typeface="Times New Roman"/>
                  <a:sym typeface="Times New Roman"/>
                </a:rPr>
                <a:t>Changes in appetite, weight</a:t>
              </a:r>
            </a:p>
            <a:p>
              <a:pPr marL="0" marR="0" lvl="0" indent="0" algn="l" rtl="0">
                <a:spcBef>
                  <a:spcPts val="0"/>
                </a:spcBef>
                <a:spcAft>
                  <a:spcPts val="0"/>
                </a:spcAft>
                <a:buClr>
                  <a:srgbClr val="002060"/>
                </a:buClr>
                <a:buSzPct val="25000"/>
                <a:buFont typeface="Noto Sans Symbols"/>
                <a:buNone/>
              </a:pPr>
              <a:r>
                <a:rPr lang="en-US" sz="1600">
                  <a:solidFill>
                    <a:srgbClr val="002060"/>
                  </a:solidFill>
                  <a:latin typeface="Times New Roman"/>
                  <a:ea typeface="Times New Roman"/>
                  <a:cs typeface="Times New Roman"/>
                  <a:sym typeface="Times New Roman"/>
                </a:rPr>
                <a:t>Change in sleep patterns</a:t>
              </a:r>
            </a:p>
          </p:txBody>
        </p:sp>
      </p:grpSp>
      <p:sp>
        <p:nvSpPr>
          <p:cNvPr id="580" name="Shape 580"/>
          <p:cNvSpPr/>
          <p:nvPr/>
        </p:nvSpPr>
        <p:spPr>
          <a:xfrm>
            <a:off x="1712913" y="22225"/>
            <a:ext cx="184149" cy="4000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2000">
              <a:solidFill>
                <a:schemeClr val="dk1"/>
              </a:solidFill>
              <a:latin typeface="Times New Roman"/>
              <a:ea typeface="Times New Roman"/>
              <a:cs typeface="Times New Roman"/>
              <a:sym typeface="Times New Roman"/>
            </a:endParaRPr>
          </a:p>
        </p:txBody>
      </p:sp>
      <p:sp>
        <p:nvSpPr>
          <p:cNvPr id="581" name="Shape 581"/>
          <p:cNvSpPr txBox="1"/>
          <p:nvPr/>
        </p:nvSpPr>
        <p:spPr>
          <a:xfrm>
            <a:off x="1273175" y="1236662"/>
            <a:ext cx="1162049" cy="8318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600">
                <a:solidFill>
                  <a:srgbClr val="000000"/>
                </a:solidFill>
                <a:latin typeface="Times New Roman"/>
                <a:ea typeface="Times New Roman"/>
                <a:cs typeface="Times New Roman"/>
                <a:sym typeface="Times New Roman"/>
              </a:rPr>
              <a:t>Desperate</a:t>
            </a:r>
          </a:p>
          <a:p>
            <a:pPr marL="0" marR="0" lvl="0" indent="0" algn="l" rtl="0">
              <a:spcBef>
                <a:spcPts val="0"/>
              </a:spcBef>
              <a:spcAft>
                <a:spcPts val="0"/>
              </a:spcAft>
              <a:buSzPct val="25000"/>
              <a:buNone/>
            </a:pPr>
            <a:r>
              <a:rPr lang="en-US" sz="1600">
                <a:solidFill>
                  <a:srgbClr val="000000"/>
                </a:solidFill>
                <a:latin typeface="Times New Roman"/>
                <a:ea typeface="Times New Roman"/>
                <a:cs typeface="Times New Roman"/>
                <a:sym typeface="Times New Roman"/>
              </a:rPr>
              <a:t>Angry</a:t>
            </a:r>
          </a:p>
          <a:p>
            <a:pPr marL="0" marR="0" lvl="0" indent="0" algn="l" rtl="0">
              <a:spcBef>
                <a:spcPts val="0"/>
              </a:spcBef>
              <a:spcAft>
                <a:spcPts val="0"/>
              </a:spcAft>
              <a:buSzPct val="25000"/>
              <a:buNone/>
            </a:pPr>
            <a:r>
              <a:rPr lang="en-US" sz="1600">
                <a:solidFill>
                  <a:srgbClr val="000000"/>
                </a:solidFill>
                <a:latin typeface="Times New Roman"/>
                <a:ea typeface="Times New Roman"/>
                <a:cs typeface="Times New Roman"/>
                <a:sym typeface="Times New Roman"/>
              </a:rPr>
              <a:t>Guilty</a:t>
            </a:r>
          </a:p>
        </p:txBody>
      </p:sp>
      <p:sp>
        <p:nvSpPr>
          <p:cNvPr id="582" name="Shape 582"/>
          <p:cNvSpPr/>
          <p:nvPr/>
        </p:nvSpPr>
        <p:spPr>
          <a:xfrm>
            <a:off x="1501775" y="690562"/>
            <a:ext cx="2000250" cy="52228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b="1">
                <a:solidFill>
                  <a:srgbClr val="002060"/>
                </a:solidFill>
                <a:latin typeface="Times New Roman"/>
                <a:ea typeface="Times New Roman"/>
                <a:cs typeface="Times New Roman"/>
                <a:sym typeface="Times New Roman"/>
              </a:rPr>
              <a:t>FEELINGS</a:t>
            </a:r>
          </a:p>
        </p:txBody>
      </p:sp>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3" name="Shape 593"/>
          <p:cNvSpPr txBox="1">
            <a:spLocks noGrp="1"/>
          </p:cNvSpPr>
          <p:nvPr>
            <p:ph type="title"/>
          </p:nvPr>
        </p:nvSpPr>
        <p:spPr>
          <a:xfrm>
            <a:off x="666750" y="250825"/>
            <a:ext cx="7772400" cy="857250"/>
          </a:xfrm>
          <a:prstGeom prst="rect">
            <a:avLst/>
          </a:prstGeom>
          <a:solidFill>
            <a:schemeClr val="tx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1" i="0" u="none" strike="noStrike" cap="none" dirty="0">
                <a:solidFill>
                  <a:srgbClr val="FFFFFF"/>
                </a:solidFill>
                <a:latin typeface="Galdeano"/>
                <a:ea typeface="Galdeano"/>
                <a:cs typeface="Galdeano"/>
                <a:sym typeface="Galdeano"/>
              </a:rPr>
              <a:t>Intervention--Why People Hesitate </a:t>
            </a:r>
          </a:p>
        </p:txBody>
      </p:sp>
      <p:sp>
        <p:nvSpPr>
          <p:cNvPr id="591" name="Shape 591"/>
          <p:cNvSpPr txBox="1">
            <a:spLocks noGrp="1"/>
          </p:cNvSpPr>
          <p:nvPr>
            <p:ph idx="1"/>
          </p:nvPr>
        </p:nvSpPr>
        <p:spPr>
          <a:xfrm>
            <a:off x="841375" y="1625600"/>
            <a:ext cx="7693025" cy="3017838"/>
          </a:xfrm>
          <a:prstGeom prst="rect">
            <a:avLst/>
          </a:prstGeom>
          <a:noFill/>
          <a:ln>
            <a:noFill/>
          </a:ln>
        </p:spPr>
        <p:txBody>
          <a:bodyPr lIns="91425" tIns="45700" rIns="91425" bIns="45700" anchor="t" anchorCtr="0">
            <a:noAutofit/>
          </a:bodyPr>
          <a:lstStyle/>
          <a:p>
            <a:pPr marL="460375" marR="0" lvl="0" indent="-282575" algn="l" rtl="0">
              <a:spcBef>
                <a:spcPts val="0"/>
              </a:spcBef>
              <a:spcAft>
                <a:spcPts val="0"/>
              </a:spcAft>
              <a:buClr>
                <a:srgbClr val="993366"/>
              </a:buClr>
              <a:buSzPct val="98666"/>
              <a:buFont typeface="Noto Sans Symbols"/>
              <a:buChar char="∗"/>
            </a:pPr>
            <a:r>
              <a:rPr lang="en-US" sz="2960" b="0" i="0" u="none" strike="noStrike" cap="none" dirty="0">
                <a:ea typeface="Galdeano"/>
                <a:cs typeface="Galdeano"/>
                <a:sym typeface="Galdeano"/>
              </a:rPr>
              <a:t>Inability/lack of knowledge</a:t>
            </a:r>
          </a:p>
          <a:p>
            <a:pPr marL="460375" marR="0" lvl="0" indent="-282575" algn="l" rtl="0">
              <a:spcBef>
                <a:spcPts val="1792"/>
              </a:spcBef>
              <a:spcAft>
                <a:spcPts val="0"/>
              </a:spcAft>
              <a:buClr>
                <a:srgbClr val="993366"/>
              </a:buClr>
              <a:buSzPct val="98666"/>
              <a:buFont typeface="Noto Sans Symbols"/>
              <a:buChar char="∗"/>
            </a:pPr>
            <a:r>
              <a:rPr lang="en-US" sz="2960" b="0" i="0" u="none" strike="noStrike" cap="none" dirty="0">
                <a:ea typeface="Galdeano"/>
                <a:cs typeface="Galdeano"/>
                <a:sym typeface="Galdeano"/>
              </a:rPr>
              <a:t>Worry about doing/saying the “right” thing</a:t>
            </a:r>
          </a:p>
          <a:p>
            <a:pPr marL="460375" marR="0" lvl="0" indent="-282575" algn="l" rtl="0">
              <a:spcBef>
                <a:spcPts val="1792"/>
              </a:spcBef>
              <a:spcAft>
                <a:spcPts val="0"/>
              </a:spcAft>
              <a:buClr>
                <a:srgbClr val="993366"/>
              </a:buClr>
              <a:buSzPct val="98666"/>
              <a:buFont typeface="Noto Sans Symbols"/>
              <a:buChar char="∗"/>
            </a:pPr>
            <a:r>
              <a:rPr lang="en-US" sz="2960" b="0" i="0" u="none" strike="noStrike" cap="none" dirty="0">
                <a:ea typeface="Galdeano"/>
                <a:cs typeface="Galdeano"/>
                <a:sym typeface="Galdeano"/>
              </a:rPr>
              <a:t>Feelings of inadequacy</a:t>
            </a:r>
          </a:p>
          <a:p>
            <a:pPr marL="460375" marR="0" lvl="0" indent="-282575" algn="l" rtl="0">
              <a:spcBef>
                <a:spcPts val="1792"/>
              </a:spcBef>
              <a:spcAft>
                <a:spcPts val="0"/>
              </a:spcAft>
              <a:buClr>
                <a:srgbClr val="993366"/>
              </a:buClr>
              <a:buSzPct val="98666"/>
              <a:buFont typeface="Noto Sans Symbols"/>
              <a:buChar char="∗"/>
            </a:pPr>
            <a:r>
              <a:rPr lang="en-US" sz="2960" b="0" i="0" u="none" strike="noStrike" cap="none" dirty="0">
                <a:ea typeface="Galdeano"/>
                <a:cs typeface="Galdeano"/>
                <a:sym typeface="Galdeano"/>
              </a:rPr>
              <a:t>Belief in myths of suicide</a:t>
            </a:r>
          </a:p>
        </p:txBody>
      </p:sp>
      <p:sp>
        <p:nvSpPr>
          <p:cNvPr id="592" name="Shape 592"/>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a:solidFill>
                  <a:schemeClr val="dk2"/>
                </a:solidFill>
                <a:latin typeface="Times New Roman"/>
                <a:ea typeface="Times New Roman"/>
                <a:cs typeface="Times New Roman"/>
                <a:sym typeface="Times New Roman"/>
              </a:rPr>
              <a:t>37</a:t>
            </a:fld>
            <a:endParaRPr lang="en-US" sz="1000">
              <a:solidFill>
                <a:schemeClr val="dk2"/>
              </a:solidFill>
              <a:latin typeface="Times New Roman"/>
              <a:ea typeface="Times New Roman"/>
              <a:cs typeface="Times New Roman"/>
              <a:sym typeface="Times New Roman"/>
            </a:endParaRPr>
          </a:p>
        </p:txBody>
      </p:sp>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Shape 601"/>
          <p:cNvSpPr txBox="1"/>
          <p:nvPr/>
        </p:nvSpPr>
        <p:spPr>
          <a:xfrm>
            <a:off x="946150" y="1763713"/>
            <a:ext cx="7388224" cy="2524124"/>
          </a:xfrm>
          <a:prstGeom prst="rect">
            <a:avLst/>
          </a:prstGeom>
          <a:noFill/>
          <a:ln>
            <a:noFill/>
          </a:ln>
        </p:spPr>
        <p:txBody>
          <a:bodyPr lIns="91425" tIns="45700" rIns="91425" bIns="45700" anchor="t" anchorCtr="0">
            <a:noAutofit/>
          </a:bodyPr>
          <a:lstStyle/>
          <a:p>
            <a:pPr marL="566738" marR="0" lvl="0" indent="-566738" algn="l" rtl="0">
              <a:spcBef>
                <a:spcPts val="0"/>
              </a:spcBef>
              <a:spcAft>
                <a:spcPts val="0"/>
              </a:spcAft>
              <a:buClr>
                <a:srgbClr val="993366"/>
              </a:buClr>
              <a:buSzPct val="100000"/>
              <a:buFont typeface="Noto Sans Symbols"/>
              <a:buChar char="➢"/>
            </a:pPr>
            <a:r>
              <a:rPr lang="en-US" sz="3200" dirty="0">
                <a:solidFill>
                  <a:schemeClr val="tx1"/>
                </a:solidFill>
                <a:latin typeface="+mn-lt"/>
                <a:ea typeface="Galdeano"/>
                <a:cs typeface="Galdeano"/>
                <a:sym typeface="Galdeano"/>
              </a:rPr>
              <a:t>Ignoring or dismissing the issue</a:t>
            </a:r>
          </a:p>
          <a:p>
            <a:pPr marL="566738" marR="0" lvl="0" indent="-566738" algn="l" rtl="0">
              <a:spcBef>
                <a:spcPts val="1200"/>
              </a:spcBef>
              <a:spcAft>
                <a:spcPts val="0"/>
              </a:spcAft>
              <a:buClr>
                <a:srgbClr val="993366"/>
              </a:buClr>
              <a:buSzPct val="100000"/>
              <a:buFont typeface="Noto Sans Symbols"/>
              <a:buChar char="➢"/>
            </a:pPr>
            <a:r>
              <a:rPr lang="en-US" sz="3200" dirty="0">
                <a:solidFill>
                  <a:schemeClr val="tx1"/>
                </a:solidFill>
                <a:latin typeface="+mn-lt"/>
                <a:ea typeface="Galdeano"/>
                <a:cs typeface="Galdeano"/>
                <a:sym typeface="Galdeano"/>
              </a:rPr>
              <a:t>Acting shocked or embarrassed</a:t>
            </a:r>
          </a:p>
          <a:p>
            <a:pPr marL="566738" marR="0" lvl="0" indent="-566738" algn="l" rtl="0">
              <a:spcBef>
                <a:spcPts val="1200"/>
              </a:spcBef>
              <a:spcAft>
                <a:spcPts val="0"/>
              </a:spcAft>
              <a:buClr>
                <a:srgbClr val="993366"/>
              </a:buClr>
              <a:buSzPct val="100000"/>
              <a:buFont typeface="Noto Sans Symbols"/>
              <a:buChar char="➢"/>
            </a:pPr>
            <a:r>
              <a:rPr lang="en-US" sz="3200" dirty="0">
                <a:solidFill>
                  <a:schemeClr val="tx1"/>
                </a:solidFill>
                <a:latin typeface="+mn-lt"/>
                <a:ea typeface="Galdeano"/>
                <a:cs typeface="Galdeano"/>
                <a:sym typeface="Galdeano"/>
              </a:rPr>
              <a:t>Challenging, debating or bargaining</a:t>
            </a:r>
          </a:p>
          <a:p>
            <a:pPr marL="566738" marR="0" lvl="0" indent="-566738" algn="l" rtl="0">
              <a:spcBef>
                <a:spcPts val="1200"/>
              </a:spcBef>
              <a:spcAft>
                <a:spcPts val="0"/>
              </a:spcAft>
              <a:buClr>
                <a:srgbClr val="993366"/>
              </a:buClr>
              <a:buSzPct val="100000"/>
              <a:buFont typeface="Noto Sans Symbols"/>
              <a:buChar char="➢"/>
            </a:pPr>
            <a:r>
              <a:rPr lang="en-US" sz="3200" dirty="0">
                <a:solidFill>
                  <a:schemeClr val="tx1"/>
                </a:solidFill>
                <a:latin typeface="+mn-lt"/>
                <a:ea typeface="Galdeano"/>
                <a:cs typeface="Galdeano"/>
                <a:sym typeface="Galdeano"/>
              </a:rPr>
              <a:t>Giving harmful advice</a:t>
            </a:r>
          </a:p>
        </p:txBody>
      </p:sp>
      <p:sp>
        <p:nvSpPr>
          <p:cNvPr id="602" name="Shape 602"/>
          <p:cNvSpPr txBox="1"/>
          <p:nvPr/>
        </p:nvSpPr>
        <p:spPr>
          <a:xfrm>
            <a:off x="8305800" y="4514850"/>
            <a:ext cx="381000" cy="24606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Font typeface="Noto Sans Symbols"/>
              <a:buNone/>
            </a:pPr>
            <a:endParaRPr sz="1000">
              <a:solidFill>
                <a:schemeClr val="dk1"/>
              </a:solidFill>
              <a:latin typeface="Times New Roman"/>
              <a:ea typeface="Times New Roman"/>
              <a:cs typeface="Times New Roman"/>
              <a:sym typeface="Times New Roman"/>
            </a:endParaRPr>
          </a:p>
        </p:txBody>
      </p:sp>
      <p:sp>
        <p:nvSpPr>
          <p:cNvPr id="604" name="Shape 604"/>
          <p:cNvSpPr txBox="1">
            <a:spLocks noGrp="1"/>
          </p:cNvSpPr>
          <p:nvPr>
            <p:ph type="title"/>
          </p:nvPr>
        </p:nvSpPr>
        <p:spPr>
          <a:prstGeom prst="rect">
            <a:avLst/>
          </a:prstGeom>
          <a:solidFill>
            <a:schemeClr val="bg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1" i="0" u="none" strike="noStrike" cap="none" dirty="0">
                <a:latin typeface="+mn-lt"/>
                <a:ea typeface="Galdeano"/>
                <a:cs typeface="Galdeano"/>
                <a:sym typeface="Galdeano"/>
              </a:rPr>
              <a:t>What is NOT Helpful</a:t>
            </a:r>
          </a:p>
        </p:txBody>
      </p:sp>
      <p:sp>
        <p:nvSpPr>
          <p:cNvPr id="603" name="Shape 603"/>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a:solidFill>
                  <a:schemeClr val="dk2"/>
                </a:solidFill>
                <a:latin typeface="Times New Roman"/>
                <a:ea typeface="Times New Roman"/>
                <a:cs typeface="Times New Roman"/>
                <a:sym typeface="Times New Roman"/>
              </a:rPr>
              <a:t>38</a:t>
            </a:fld>
            <a:endParaRPr lang="en-US" sz="1000">
              <a:solidFill>
                <a:schemeClr val="dk2"/>
              </a:solidFill>
              <a:latin typeface="Times New Roman"/>
              <a:ea typeface="Times New Roman"/>
              <a:cs typeface="Times New Roman"/>
              <a:sym typeface="Times New Roman"/>
            </a:endParaRPr>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Shape 612"/>
          <p:cNvSpPr txBox="1"/>
          <p:nvPr/>
        </p:nvSpPr>
        <p:spPr>
          <a:xfrm>
            <a:off x="392112" y="1349375"/>
            <a:ext cx="8388349" cy="3394075"/>
          </a:xfrm>
          <a:prstGeom prst="rect">
            <a:avLst/>
          </a:prstGeom>
          <a:noFill/>
          <a:ln>
            <a:noFill/>
          </a:ln>
        </p:spPr>
        <p:txBody>
          <a:bodyPr lIns="91425" tIns="45700" rIns="91425" bIns="45700" anchor="t" anchorCtr="0">
            <a:noAutofit/>
          </a:bodyPr>
          <a:lstStyle/>
          <a:p>
            <a:pPr marL="461963" marR="0" lvl="0" indent="-461963" algn="l" rtl="0">
              <a:spcBef>
                <a:spcPts val="0"/>
              </a:spcBef>
              <a:spcAft>
                <a:spcPts val="0"/>
              </a:spcAft>
              <a:buClr>
                <a:srgbClr val="993366"/>
              </a:buClr>
              <a:buSzPct val="100000"/>
              <a:buFont typeface="Noto Sans Symbols"/>
              <a:buAutoNum type="arabicParenR"/>
            </a:pPr>
            <a:r>
              <a:rPr lang="en-US" sz="2800" b="1" dirty="0">
                <a:solidFill>
                  <a:schemeClr val="tx1"/>
                </a:solidFill>
                <a:latin typeface="+mn-lt"/>
                <a:ea typeface="Galdeano"/>
                <a:cs typeface="Galdeano"/>
                <a:sym typeface="Galdeano"/>
              </a:rPr>
              <a:t>Show You Care—Listen carefully—Be genuine </a:t>
            </a:r>
            <a:r>
              <a:rPr lang="en-US" sz="2800" dirty="0">
                <a:solidFill>
                  <a:schemeClr val="tx1"/>
                </a:solidFill>
                <a:latin typeface="+mn-lt"/>
                <a:ea typeface="Galdeano"/>
                <a:cs typeface="Galdeano"/>
                <a:sym typeface="Galdeano"/>
              </a:rPr>
              <a:t>“I’m concerned about you . . . about how you feel.”</a:t>
            </a:r>
          </a:p>
          <a:p>
            <a:pPr marL="461963" marR="0" lvl="0" indent="-461963" algn="l" rtl="0">
              <a:spcBef>
                <a:spcPts val="1440"/>
              </a:spcBef>
              <a:spcAft>
                <a:spcPts val="0"/>
              </a:spcAft>
              <a:buClr>
                <a:srgbClr val="993366"/>
              </a:buClr>
              <a:buSzPct val="100000"/>
              <a:buFont typeface="Noto Sans Symbols"/>
              <a:buAutoNum type="arabicParenR"/>
            </a:pPr>
            <a:r>
              <a:rPr lang="en-US" sz="2800" b="1" dirty="0">
                <a:solidFill>
                  <a:schemeClr val="tx1"/>
                </a:solidFill>
                <a:latin typeface="+mn-lt"/>
                <a:ea typeface="Galdeano"/>
                <a:cs typeface="Galdeano"/>
                <a:sym typeface="Galdeano"/>
              </a:rPr>
              <a:t>Ask the Question—Be direct, caring and non-confrontational</a:t>
            </a:r>
            <a:r>
              <a:rPr lang="en-US" sz="2800" dirty="0">
                <a:solidFill>
                  <a:schemeClr val="tx1"/>
                </a:solidFill>
                <a:latin typeface="+mn-lt"/>
                <a:ea typeface="Galdeano"/>
                <a:cs typeface="Galdeano"/>
                <a:sym typeface="Galdeano"/>
              </a:rPr>
              <a:t>						“Are </a:t>
            </a:r>
            <a:r>
              <a:rPr lang="en-US" sz="2800" dirty="0" err="1" smtClean="0">
                <a:solidFill>
                  <a:schemeClr val="tx1"/>
                </a:solidFill>
                <a:latin typeface="+mn-lt"/>
                <a:ea typeface="Galdeano"/>
                <a:cs typeface="Galdeano"/>
                <a:sym typeface="Galdeano"/>
              </a:rPr>
              <a:t>Are</a:t>
            </a:r>
            <a:r>
              <a:rPr lang="en-US" sz="2800" dirty="0" smtClean="0">
                <a:solidFill>
                  <a:schemeClr val="tx1"/>
                </a:solidFill>
                <a:latin typeface="+mn-lt"/>
                <a:ea typeface="Galdeano"/>
                <a:cs typeface="Galdeano"/>
                <a:sym typeface="Galdeano"/>
              </a:rPr>
              <a:t> you </a:t>
            </a:r>
            <a:r>
              <a:rPr lang="en-US" sz="2800" dirty="0">
                <a:solidFill>
                  <a:schemeClr val="tx1"/>
                </a:solidFill>
                <a:latin typeface="+mn-lt"/>
                <a:ea typeface="Galdeano"/>
                <a:cs typeface="Galdeano"/>
                <a:sym typeface="Galdeano"/>
              </a:rPr>
              <a:t>thinking about suicide?”</a:t>
            </a:r>
          </a:p>
          <a:p>
            <a:pPr marL="461963" marR="0" lvl="0" indent="-461963" algn="l" rtl="0">
              <a:spcBef>
                <a:spcPts val="1400"/>
              </a:spcBef>
              <a:spcAft>
                <a:spcPts val="0"/>
              </a:spcAft>
              <a:buClr>
                <a:srgbClr val="993366"/>
              </a:buClr>
              <a:buSzPct val="100000"/>
              <a:buFont typeface="Noto Sans Symbols"/>
              <a:buAutoNum type="arabicParenR"/>
            </a:pPr>
            <a:r>
              <a:rPr lang="en-US" sz="2800" b="1" dirty="0">
                <a:solidFill>
                  <a:schemeClr val="tx1"/>
                </a:solidFill>
                <a:latin typeface="+mn-lt"/>
                <a:ea typeface="Galdeano"/>
                <a:cs typeface="Galdeano"/>
                <a:sym typeface="Galdeano"/>
              </a:rPr>
              <a:t>Get Help—Do not leave him/her alone</a:t>
            </a:r>
          </a:p>
          <a:p>
            <a:pPr marL="461963" marR="0" lvl="0" indent="-461963" algn="l" rtl="0">
              <a:spcBef>
                <a:spcPts val="0"/>
              </a:spcBef>
              <a:spcAft>
                <a:spcPts val="0"/>
              </a:spcAft>
              <a:buClr>
                <a:srgbClr val="993366"/>
              </a:buClr>
              <a:buSzPct val="25000"/>
              <a:buFont typeface="Noto Sans Symbols"/>
              <a:buNone/>
            </a:pPr>
            <a:r>
              <a:rPr lang="en-US" sz="2800" dirty="0">
                <a:solidFill>
                  <a:schemeClr val="tx1"/>
                </a:solidFill>
                <a:latin typeface="+mn-lt"/>
                <a:ea typeface="Galdeano"/>
                <a:cs typeface="Galdeano"/>
                <a:sym typeface="Galdeano"/>
              </a:rPr>
              <a:t>		 “You’re not alone.  Let me help you.”</a:t>
            </a:r>
            <a:r>
              <a:rPr lang="en-US" sz="2800" dirty="0">
                <a:solidFill>
                  <a:srgbClr val="00CCFF"/>
                </a:solidFill>
                <a:latin typeface="Galdeano"/>
                <a:ea typeface="Galdeano"/>
                <a:cs typeface="Galdeano"/>
                <a:sym typeface="Galdeano"/>
              </a:rPr>
              <a:t>	</a:t>
            </a:r>
          </a:p>
        </p:txBody>
      </p:sp>
      <p:sp>
        <p:nvSpPr>
          <p:cNvPr id="614" name="Shape 614"/>
          <p:cNvSpPr txBox="1">
            <a:spLocks noGrp="1"/>
          </p:cNvSpPr>
          <p:nvPr>
            <p:ph type="title"/>
          </p:nvPr>
        </p:nvSpPr>
        <p:spPr>
          <a:xfrm>
            <a:off x="392112" y="422275"/>
            <a:ext cx="8374061" cy="5937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1" i="0" u="none" strike="noStrike" cap="none" dirty="0">
                <a:latin typeface="+mn-lt"/>
                <a:ea typeface="Galdeano"/>
                <a:cs typeface="Galdeano"/>
                <a:sym typeface="Galdeano"/>
              </a:rPr>
              <a:t>What IS Helpful </a:t>
            </a:r>
          </a:p>
        </p:txBody>
      </p:sp>
      <p:sp>
        <p:nvSpPr>
          <p:cNvPr id="613" name="Shape 613"/>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a:solidFill>
                  <a:schemeClr val="dk2"/>
                </a:solidFill>
                <a:latin typeface="Times New Roman"/>
                <a:ea typeface="Times New Roman"/>
                <a:cs typeface="Times New Roman"/>
                <a:sym typeface="Times New Roman"/>
              </a:rPr>
              <a:t>39</a:t>
            </a:fld>
            <a:endParaRPr lang="en-US" sz="1000">
              <a:solidFill>
                <a:schemeClr val="dk2"/>
              </a:solidFill>
              <a:latin typeface="Times New Roman"/>
              <a:ea typeface="Times New Roman"/>
              <a:cs typeface="Times New Roman"/>
              <a:sym typeface="Times New Roman"/>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628650" y="273844"/>
            <a:ext cx="7886700" cy="488156"/>
          </a:xfrm>
          <a:prstGeom prst="rect">
            <a:avLst/>
          </a:prstGeom>
          <a:solidFill>
            <a:schemeClr val="bg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0" i="0" u="none" strike="noStrike" cap="none" dirty="0">
                <a:latin typeface="+mn-lt"/>
                <a:ea typeface="Galdeano"/>
                <a:cs typeface="Galdeano"/>
                <a:sym typeface="Galdeano"/>
              </a:rPr>
              <a:t>Attitude</a:t>
            </a:r>
          </a:p>
        </p:txBody>
      </p:sp>
      <p:sp>
        <p:nvSpPr>
          <p:cNvPr id="194" name="Shape 194"/>
          <p:cNvSpPr txBox="1">
            <a:spLocks noGrp="1"/>
          </p:cNvSpPr>
          <p:nvPr>
            <p:ph idx="1"/>
          </p:nvPr>
        </p:nvSpPr>
        <p:spPr>
          <a:xfrm>
            <a:off x="628650" y="838199"/>
            <a:ext cx="7886700" cy="4065985"/>
          </a:xfrm>
          <a:prstGeom prst="rect">
            <a:avLst/>
          </a:prstGeom>
          <a:noFill/>
          <a:ln>
            <a:noFill/>
          </a:ln>
        </p:spPr>
        <p:txBody>
          <a:bodyPr lIns="91425" tIns="45700" rIns="91425" bIns="45700" anchor="t" anchorCtr="0">
            <a:noAutofit/>
          </a:bodyPr>
          <a:lstStyle/>
          <a:p>
            <a:pPr marL="273050" marR="0" lvl="0" indent="-273050" algn="l" rtl="0">
              <a:lnSpc>
                <a:spcPct val="80000"/>
              </a:lnSpc>
              <a:spcBef>
                <a:spcPts val="0"/>
              </a:spcBef>
              <a:spcAft>
                <a:spcPts val="0"/>
              </a:spcAft>
              <a:buClr>
                <a:schemeClr val="accent1"/>
              </a:buClr>
              <a:buSzPct val="102000"/>
              <a:buFont typeface="Noto Sans Symbols"/>
              <a:buChar char="∗"/>
            </a:pPr>
            <a:r>
              <a:rPr lang="en-US" sz="2800" b="0" i="0" u="none" strike="noStrike" cap="none" dirty="0" smtClean="0">
                <a:solidFill>
                  <a:schemeClr val="dk1"/>
                </a:solidFill>
                <a:ea typeface="Galdeano"/>
                <a:cs typeface="Galdeano"/>
                <a:sym typeface="Galdeano"/>
              </a:rPr>
              <a:t>Please come </a:t>
            </a:r>
            <a:r>
              <a:rPr lang="en-US" sz="2800" b="0" i="0" u="none" strike="noStrike" cap="none" dirty="0">
                <a:solidFill>
                  <a:schemeClr val="dk1"/>
                </a:solidFill>
                <a:ea typeface="Galdeano"/>
                <a:cs typeface="Galdeano"/>
                <a:sym typeface="Galdeano"/>
              </a:rPr>
              <a:t>into this training with an understanding that you are </a:t>
            </a:r>
            <a:r>
              <a:rPr lang="en-US" sz="2800" b="1" i="0" u="sng" strike="noStrike" cap="none" dirty="0">
                <a:solidFill>
                  <a:schemeClr val="dk1"/>
                </a:solidFill>
                <a:ea typeface="Galdeano"/>
                <a:cs typeface="Galdeano"/>
                <a:sym typeface="Galdeano"/>
              </a:rPr>
              <a:t>not asked to be a therapist!</a:t>
            </a:r>
          </a:p>
          <a:p>
            <a:pPr marL="0" marR="0" lvl="0" indent="0" algn="l" rtl="0">
              <a:lnSpc>
                <a:spcPct val="80000"/>
              </a:lnSpc>
              <a:spcBef>
                <a:spcPts val="408"/>
              </a:spcBef>
              <a:spcAft>
                <a:spcPts val="0"/>
              </a:spcAft>
              <a:buClr>
                <a:schemeClr val="accent1"/>
              </a:buClr>
              <a:buSzPct val="25000"/>
              <a:buFont typeface="Noto Sans Symbols"/>
              <a:buNone/>
            </a:pPr>
            <a:endParaRPr sz="2400" b="0" i="0" u="none" strike="noStrike" cap="none" dirty="0">
              <a:solidFill>
                <a:schemeClr val="dk1"/>
              </a:solidFill>
              <a:ea typeface="Galdeano"/>
              <a:cs typeface="Galdeano"/>
              <a:sym typeface="Galdeano"/>
            </a:endParaRPr>
          </a:p>
          <a:p>
            <a:pPr marL="273050" marR="0" lvl="0" indent="-273050" algn="l" rtl="0">
              <a:lnSpc>
                <a:spcPct val="80000"/>
              </a:lnSpc>
              <a:spcBef>
                <a:spcPts val="408"/>
              </a:spcBef>
              <a:spcAft>
                <a:spcPts val="0"/>
              </a:spcAft>
              <a:buClr>
                <a:schemeClr val="accent1"/>
              </a:buClr>
              <a:buSzPct val="102000"/>
              <a:buFont typeface="Noto Sans Symbols"/>
              <a:buChar char="∗"/>
            </a:pPr>
            <a:r>
              <a:rPr lang="en-US" sz="2400" b="0" i="0" u="none" strike="noStrike" cap="none" dirty="0">
                <a:solidFill>
                  <a:schemeClr val="dk1"/>
                </a:solidFill>
                <a:ea typeface="Galdeano"/>
                <a:cs typeface="Galdeano"/>
                <a:sym typeface="Galdeano"/>
              </a:rPr>
              <a:t>This training is similar to any training for identifying the signs of a physical illness and asking for help for a child.</a:t>
            </a:r>
          </a:p>
          <a:p>
            <a:pPr marL="273050" marR="0" lvl="0" indent="-273050" algn="l" rtl="0">
              <a:lnSpc>
                <a:spcPct val="80000"/>
              </a:lnSpc>
              <a:spcBef>
                <a:spcPts val="408"/>
              </a:spcBef>
              <a:spcAft>
                <a:spcPts val="0"/>
              </a:spcAft>
              <a:buClr>
                <a:schemeClr val="accent1"/>
              </a:buClr>
              <a:buSzPct val="102000"/>
              <a:buFont typeface="Noto Sans Symbols"/>
              <a:buNone/>
            </a:pPr>
            <a:endParaRPr sz="2400" b="0" i="0" u="none" strike="noStrike" cap="none" dirty="0">
              <a:solidFill>
                <a:schemeClr val="dk1"/>
              </a:solidFill>
              <a:ea typeface="Galdeano"/>
              <a:cs typeface="Galdeano"/>
              <a:sym typeface="Galdeano"/>
            </a:endParaRPr>
          </a:p>
          <a:p>
            <a:pPr marL="273050" marR="0" lvl="0" indent="-273050" algn="l" rtl="0">
              <a:lnSpc>
                <a:spcPct val="80000"/>
              </a:lnSpc>
              <a:spcBef>
                <a:spcPts val="408"/>
              </a:spcBef>
              <a:spcAft>
                <a:spcPts val="0"/>
              </a:spcAft>
              <a:buClr>
                <a:schemeClr val="accent1"/>
              </a:buClr>
              <a:buSzPct val="102000"/>
              <a:buFont typeface="Noto Sans Symbols"/>
              <a:buChar char="∗"/>
            </a:pPr>
            <a:r>
              <a:rPr lang="en-US" sz="2400" b="0" i="0" u="none" strike="noStrike" cap="none" dirty="0">
                <a:solidFill>
                  <a:schemeClr val="dk1"/>
                </a:solidFill>
                <a:ea typeface="Galdeano"/>
                <a:cs typeface="Galdeano"/>
                <a:sym typeface="Galdeano"/>
              </a:rPr>
              <a:t>Yes, suicide is scary. We are only asking you to do what you would normally want to do anyway, we are just giving you some tools. </a:t>
            </a:r>
          </a:p>
        </p:txBody>
      </p:sp>
      <p:sp>
        <p:nvSpPr>
          <p:cNvPr id="195" name="Shape 195"/>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b="0" i="0" u="none" strike="noStrike" cap="none">
                <a:solidFill>
                  <a:schemeClr val="dk2"/>
                </a:solidFill>
                <a:latin typeface="Times New Roman"/>
                <a:ea typeface="Times New Roman"/>
                <a:cs typeface="Times New Roman"/>
                <a:sym typeface="Times New Roman"/>
              </a:rPr>
              <a:t>4</a:t>
            </a:fld>
            <a:endParaRPr lang="en-US" sz="1000" b="0" i="0" u="none" strike="noStrike" cap="none">
              <a:solidFill>
                <a:schemeClr val="dk2"/>
              </a:solidFill>
              <a:latin typeface="Times New Roman"/>
              <a:ea typeface="Times New Roman"/>
              <a:cs typeface="Times New Roman"/>
              <a:sym typeface="Times New Roman"/>
            </a:endParaRP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Shape 622"/>
          <p:cNvSpPr txBox="1"/>
          <p:nvPr/>
        </p:nvSpPr>
        <p:spPr>
          <a:xfrm>
            <a:off x="1074737" y="1587500"/>
            <a:ext cx="7239000" cy="2986087"/>
          </a:xfrm>
          <a:prstGeom prst="rect">
            <a:avLst/>
          </a:prstGeom>
          <a:noFill/>
          <a:ln>
            <a:noFill/>
          </a:ln>
        </p:spPr>
        <p:txBody>
          <a:bodyPr lIns="91425" tIns="45700" rIns="91425" bIns="45700" anchor="t" anchorCtr="0">
            <a:noAutofit/>
          </a:bodyPr>
          <a:lstStyle/>
          <a:p>
            <a:pPr marL="577850" marR="0" lvl="0" indent="-577850" algn="l" rtl="0">
              <a:spcBef>
                <a:spcPts val="0"/>
              </a:spcBef>
              <a:spcAft>
                <a:spcPts val="0"/>
              </a:spcAft>
              <a:buClr>
                <a:srgbClr val="993366"/>
              </a:buClr>
              <a:buSzPct val="100000"/>
              <a:buFont typeface="Noto Sans Symbols"/>
              <a:buChar char="❖"/>
            </a:pPr>
            <a:r>
              <a:rPr lang="en-US" sz="2800" dirty="0">
                <a:solidFill>
                  <a:schemeClr val="dk1"/>
                </a:solidFill>
                <a:latin typeface="+mn-lt"/>
                <a:ea typeface="Galdeano"/>
                <a:cs typeface="Galdeano"/>
                <a:sym typeface="Galdeano"/>
              </a:rPr>
              <a:t>Support family/friends</a:t>
            </a:r>
          </a:p>
          <a:p>
            <a:pPr marL="577850" marR="0" lvl="0" indent="-577850" algn="l" rtl="0">
              <a:spcBef>
                <a:spcPts val="600"/>
              </a:spcBef>
              <a:spcAft>
                <a:spcPts val="0"/>
              </a:spcAft>
              <a:buClr>
                <a:srgbClr val="993366"/>
              </a:buClr>
              <a:buSzPct val="100000"/>
              <a:buFont typeface="Noto Sans Symbols"/>
              <a:buChar char="❖"/>
            </a:pPr>
            <a:r>
              <a:rPr lang="en-US" sz="2800" dirty="0">
                <a:solidFill>
                  <a:schemeClr val="dk1"/>
                </a:solidFill>
                <a:latin typeface="+mn-lt"/>
                <a:ea typeface="Galdeano"/>
                <a:cs typeface="Galdeano"/>
                <a:sym typeface="Galdeano"/>
              </a:rPr>
              <a:t>Acknowledge the impact, the fear</a:t>
            </a:r>
          </a:p>
          <a:p>
            <a:pPr marL="577850" marR="0" lvl="0" indent="-577850" algn="l" rtl="0">
              <a:spcBef>
                <a:spcPts val="600"/>
              </a:spcBef>
              <a:spcAft>
                <a:spcPts val="0"/>
              </a:spcAft>
              <a:buClr>
                <a:srgbClr val="993366"/>
              </a:buClr>
              <a:buSzPct val="100000"/>
              <a:buFont typeface="Noto Sans Symbols"/>
              <a:buChar char="❖"/>
            </a:pPr>
            <a:r>
              <a:rPr lang="en-US" sz="2800" dirty="0">
                <a:solidFill>
                  <a:schemeClr val="dk1"/>
                </a:solidFill>
                <a:latin typeface="+mn-lt"/>
                <a:ea typeface="Galdeano"/>
                <a:cs typeface="Galdeano"/>
                <a:sym typeface="Galdeano"/>
              </a:rPr>
              <a:t>Avoid judging, </a:t>
            </a:r>
            <a:r>
              <a:rPr lang="en-US" sz="2800" dirty="0" smtClean="0">
                <a:solidFill>
                  <a:schemeClr val="dk1"/>
                </a:solidFill>
                <a:latin typeface="+mn-lt"/>
                <a:ea typeface="Galdeano"/>
                <a:cs typeface="Galdeano"/>
                <a:sym typeface="Galdeano"/>
              </a:rPr>
              <a:t>blaming gossip</a:t>
            </a:r>
            <a:endParaRPr lang="en-US" sz="2800" dirty="0">
              <a:solidFill>
                <a:schemeClr val="dk1"/>
              </a:solidFill>
              <a:latin typeface="+mn-lt"/>
              <a:ea typeface="Galdeano"/>
              <a:cs typeface="Galdeano"/>
              <a:sym typeface="Galdeano"/>
            </a:endParaRPr>
          </a:p>
          <a:p>
            <a:pPr marL="577850" marR="0" lvl="0" indent="-577850" algn="l" rtl="0">
              <a:spcBef>
                <a:spcPts val="600"/>
              </a:spcBef>
              <a:spcAft>
                <a:spcPts val="0"/>
              </a:spcAft>
              <a:buClr>
                <a:srgbClr val="993366"/>
              </a:buClr>
              <a:buSzPct val="100000"/>
              <a:buFont typeface="Noto Sans Symbols"/>
              <a:buChar char="❖"/>
            </a:pPr>
            <a:r>
              <a:rPr lang="en-US" sz="2800" dirty="0">
                <a:solidFill>
                  <a:schemeClr val="dk1"/>
                </a:solidFill>
                <a:latin typeface="+mn-lt"/>
                <a:ea typeface="Galdeano"/>
                <a:cs typeface="Galdeano"/>
                <a:sym typeface="Galdeano"/>
              </a:rPr>
              <a:t>Emphasize safety and removal of all lethal means  from household</a:t>
            </a:r>
          </a:p>
          <a:p>
            <a:pPr marL="577850" marR="0" lvl="0" indent="-577850" algn="l" rtl="0">
              <a:spcBef>
                <a:spcPts val="600"/>
              </a:spcBef>
              <a:spcAft>
                <a:spcPts val="0"/>
              </a:spcAft>
              <a:buClr>
                <a:srgbClr val="993366"/>
              </a:buClr>
              <a:buSzPct val="100000"/>
              <a:buFont typeface="Noto Sans Symbols"/>
              <a:buChar char="❖"/>
            </a:pPr>
            <a:r>
              <a:rPr lang="en-US" sz="2800" dirty="0">
                <a:solidFill>
                  <a:schemeClr val="dk1"/>
                </a:solidFill>
                <a:latin typeface="+mn-lt"/>
                <a:ea typeface="Galdeano"/>
                <a:cs typeface="Galdeano"/>
                <a:sym typeface="Galdeano"/>
              </a:rPr>
              <a:t>Encourage appropriate help</a:t>
            </a:r>
          </a:p>
        </p:txBody>
      </p:sp>
      <p:sp>
        <p:nvSpPr>
          <p:cNvPr id="624" name="Shape 624"/>
          <p:cNvSpPr txBox="1">
            <a:spLocks noGrp="1"/>
          </p:cNvSpPr>
          <p:nvPr>
            <p:ph type="title"/>
          </p:nvPr>
        </p:nvSpPr>
        <p:spPr>
          <a:xfrm>
            <a:off x="387350" y="223837"/>
            <a:ext cx="8380413" cy="79057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i="0" u="none" strike="noStrike" cap="none" dirty="0" smtClean="0">
                <a:latin typeface="+mn-lt"/>
                <a:ea typeface="Galdeano"/>
                <a:cs typeface="Galdeano"/>
                <a:sym typeface="Galdeano"/>
              </a:rPr>
              <a:t>What Else Can You Do?</a:t>
            </a:r>
            <a:endParaRPr lang="en-US" sz="4000" i="0" u="none" strike="noStrike" cap="none" dirty="0">
              <a:latin typeface="+mn-lt"/>
              <a:ea typeface="Galdeano"/>
              <a:cs typeface="Galdeano"/>
              <a:sym typeface="Galdeano"/>
            </a:endParaRPr>
          </a:p>
        </p:txBody>
      </p:sp>
      <p:sp>
        <p:nvSpPr>
          <p:cNvPr id="623" name="Shape 623"/>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a:solidFill>
                  <a:schemeClr val="dk2"/>
                </a:solidFill>
                <a:latin typeface="Times New Roman"/>
                <a:ea typeface="Times New Roman"/>
                <a:cs typeface="Times New Roman"/>
                <a:sym typeface="Times New Roman"/>
              </a:rPr>
              <a:t>40</a:t>
            </a:fld>
            <a:endParaRPr lang="en-US" sz="1000">
              <a:solidFill>
                <a:schemeClr val="dk2"/>
              </a:solidFill>
              <a:latin typeface="Times New Roman"/>
              <a:ea typeface="Times New Roman"/>
              <a:cs typeface="Times New Roman"/>
              <a:sym typeface="Times New Roman"/>
            </a:endParaRPr>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3" name="Shape 633"/>
          <p:cNvSpPr txBox="1">
            <a:spLocks noGrp="1"/>
          </p:cNvSpPr>
          <p:nvPr>
            <p:ph type="title"/>
          </p:nvPr>
        </p:nvSpPr>
        <p:spPr>
          <a:xfrm>
            <a:off x="485775" y="347662"/>
            <a:ext cx="8229600" cy="939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i="0" u="none" strike="noStrike" cap="none" dirty="0">
                <a:latin typeface="+mn-lt"/>
                <a:ea typeface="Galdeano"/>
                <a:cs typeface="Galdeano"/>
                <a:sym typeface="Galdeano"/>
              </a:rPr>
              <a:t>How </a:t>
            </a:r>
            <a:r>
              <a:rPr lang="en-US" sz="4400" u="sng" dirty="0">
                <a:latin typeface="+mn-lt"/>
                <a:ea typeface="Galdeano"/>
                <a:cs typeface="Galdeano"/>
                <a:sym typeface="Galdeano"/>
              </a:rPr>
              <a:t>Y</a:t>
            </a:r>
            <a:r>
              <a:rPr lang="en-US" sz="4400" i="0" u="sng" strike="noStrike" cap="none" dirty="0" smtClean="0">
                <a:latin typeface="+mn-lt"/>
                <a:ea typeface="Galdeano"/>
                <a:cs typeface="Galdeano"/>
                <a:sym typeface="Galdeano"/>
              </a:rPr>
              <a:t>ou</a:t>
            </a:r>
            <a:r>
              <a:rPr lang="en-US" sz="4400" i="0" u="none" strike="noStrike" cap="none" dirty="0" smtClean="0">
                <a:latin typeface="+mn-lt"/>
                <a:ea typeface="Galdeano"/>
                <a:cs typeface="Galdeano"/>
                <a:sym typeface="Galdeano"/>
              </a:rPr>
              <a:t> </a:t>
            </a:r>
            <a:r>
              <a:rPr lang="en-US" sz="4400" dirty="0">
                <a:latin typeface="+mn-lt"/>
                <a:ea typeface="Galdeano"/>
                <a:cs typeface="Galdeano"/>
                <a:sym typeface="Galdeano"/>
              </a:rPr>
              <a:t>C</a:t>
            </a:r>
            <a:r>
              <a:rPr lang="en-US" sz="4400" i="0" u="none" strike="noStrike" cap="none" dirty="0" smtClean="0">
                <a:latin typeface="+mn-lt"/>
                <a:ea typeface="Galdeano"/>
                <a:cs typeface="Galdeano"/>
                <a:sym typeface="Galdeano"/>
              </a:rPr>
              <a:t>an </a:t>
            </a:r>
            <a:r>
              <a:rPr lang="en-US" sz="4400" dirty="0">
                <a:latin typeface="+mn-lt"/>
                <a:ea typeface="Galdeano"/>
                <a:cs typeface="Galdeano"/>
                <a:sym typeface="Galdeano"/>
              </a:rPr>
              <a:t>H</a:t>
            </a:r>
            <a:r>
              <a:rPr lang="en-US" sz="4400" i="0" u="none" strike="noStrike" cap="none" dirty="0" smtClean="0">
                <a:latin typeface="+mn-lt"/>
                <a:ea typeface="Galdeano"/>
                <a:cs typeface="Galdeano"/>
                <a:sym typeface="Galdeano"/>
              </a:rPr>
              <a:t>elp </a:t>
            </a:r>
            <a:r>
              <a:rPr lang="en-US" sz="4400" dirty="0">
                <a:latin typeface="+mn-lt"/>
                <a:ea typeface="Galdeano"/>
                <a:cs typeface="Galdeano"/>
                <a:sym typeface="Galdeano"/>
              </a:rPr>
              <a:t>A</a:t>
            </a:r>
            <a:r>
              <a:rPr lang="en-US" sz="4400" i="0" u="none" strike="noStrike" cap="none" dirty="0" smtClean="0">
                <a:latin typeface="+mn-lt"/>
                <a:ea typeface="Galdeano"/>
                <a:cs typeface="Galdeano"/>
                <a:sym typeface="Galdeano"/>
              </a:rPr>
              <a:t>fter </a:t>
            </a:r>
            <a:r>
              <a:rPr lang="en-US" sz="4400" i="0" u="none" strike="noStrike" cap="none" dirty="0">
                <a:latin typeface="+mn-lt"/>
                <a:ea typeface="Galdeano"/>
                <a:cs typeface="Galdeano"/>
                <a:sym typeface="Galdeano"/>
              </a:rPr>
              <a:t>a </a:t>
            </a:r>
            <a:r>
              <a:rPr lang="en-US" sz="4400" i="0" u="none" strike="noStrike" cap="none" dirty="0" smtClean="0">
                <a:latin typeface="+mn-lt"/>
                <a:ea typeface="Galdeano"/>
                <a:cs typeface="Galdeano"/>
                <a:sym typeface="Galdeano"/>
              </a:rPr>
              <a:t>Suicide</a:t>
            </a:r>
            <a:endParaRPr lang="en-US" sz="4400" i="0" u="none" strike="noStrike" cap="none" dirty="0">
              <a:latin typeface="+mn-lt"/>
              <a:ea typeface="Galdeano"/>
              <a:cs typeface="Galdeano"/>
              <a:sym typeface="Galdeano"/>
            </a:endParaRPr>
          </a:p>
        </p:txBody>
      </p:sp>
      <p:sp>
        <p:nvSpPr>
          <p:cNvPr id="631" name="Shape 631"/>
          <p:cNvSpPr txBox="1">
            <a:spLocks noGrp="1"/>
          </p:cNvSpPr>
          <p:nvPr>
            <p:ph idx="1"/>
          </p:nvPr>
        </p:nvSpPr>
        <p:spPr>
          <a:xfrm>
            <a:off x="449262" y="1373187"/>
            <a:ext cx="8316912" cy="3416299"/>
          </a:xfrm>
          <a:prstGeom prst="rect">
            <a:avLst/>
          </a:prstGeom>
          <a:noFill/>
          <a:ln>
            <a:noFill/>
          </a:ln>
        </p:spPr>
        <p:txBody>
          <a:bodyPr lIns="91425" tIns="45700" rIns="91425" bIns="45700" anchor="t" anchorCtr="0">
            <a:noAutofit/>
          </a:bodyPr>
          <a:lstStyle/>
          <a:p>
            <a:pPr marL="563563" marR="0" lvl="0" indent="-512763" algn="l" rtl="0">
              <a:spcBef>
                <a:spcPts val="0"/>
              </a:spcBef>
              <a:spcAft>
                <a:spcPts val="0"/>
              </a:spcAft>
              <a:buClr>
                <a:srgbClr val="7030A0"/>
              </a:buClr>
              <a:buSzPct val="85000"/>
              <a:buFont typeface="Noto Sans Symbols"/>
              <a:buChar char="❖"/>
            </a:pPr>
            <a:r>
              <a:rPr lang="en-US" sz="2800" b="0" i="0" u="none" strike="noStrike" cap="none" dirty="0">
                <a:solidFill>
                  <a:schemeClr val="dk1"/>
                </a:solidFill>
                <a:ea typeface="Galdeano"/>
                <a:cs typeface="Galdeano"/>
                <a:sym typeface="Galdeano"/>
              </a:rPr>
              <a:t>Acknowledge the loss</a:t>
            </a:r>
          </a:p>
          <a:p>
            <a:pPr marL="563563" marR="0" lvl="0" indent="-512763" algn="l" rtl="0">
              <a:spcBef>
                <a:spcPts val="400"/>
              </a:spcBef>
              <a:spcAft>
                <a:spcPts val="0"/>
              </a:spcAft>
              <a:buClr>
                <a:srgbClr val="7030A0"/>
              </a:buClr>
              <a:buSzPct val="85000"/>
              <a:buFont typeface="Noto Sans Symbols"/>
              <a:buChar char="❖"/>
            </a:pPr>
            <a:r>
              <a:rPr lang="en-US" sz="2800" b="0" i="0" u="none" strike="noStrike" cap="none" dirty="0">
                <a:solidFill>
                  <a:schemeClr val="dk1"/>
                </a:solidFill>
                <a:ea typeface="Galdeano"/>
                <a:cs typeface="Galdeano"/>
                <a:sym typeface="Galdeano"/>
              </a:rPr>
              <a:t>Share a special memory/story</a:t>
            </a:r>
          </a:p>
          <a:p>
            <a:pPr marL="563563" marR="0" lvl="0" indent="-512763" algn="l" rtl="0">
              <a:spcBef>
                <a:spcPts val="400"/>
              </a:spcBef>
              <a:spcAft>
                <a:spcPts val="0"/>
              </a:spcAft>
              <a:buClr>
                <a:srgbClr val="7030A0"/>
              </a:buClr>
              <a:buSzPct val="85000"/>
              <a:buFont typeface="Noto Sans Symbols"/>
              <a:buChar char="❖"/>
            </a:pPr>
            <a:r>
              <a:rPr lang="en-US" sz="2800" b="0" i="0" u="none" strike="noStrike" cap="none" dirty="0">
                <a:solidFill>
                  <a:schemeClr val="dk1"/>
                </a:solidFill>
                <a:ea typeface="Galdeano"/>
                <a:cs typeface="Galdeano"/>
                <a:sym typeface="Galdeano"/>
              </a:rPr>
              <a:t>Use the name of the deceased</a:t>
            </a:r>
          </a:p>
          <a:p>
            <a:pPr marL="563563" marR="0" lvl="0" indent="-512763" algn="l" rtl="0">
              <a:spcBef>
                <a:spcPts val="400"/>
              </a:spcBef>
              <a:spcAft>
                <a:spcPts val="0"/>
              </a:spcAft>
              <a:buClr>
                <a:srgbClr val="7030A0"/>
              </a:buClr>
              <a:buSzPct val="85000"/>
              <a:buFont typeface="Noto Sans Symbols"/>
              <a:buChar char="❖"/>
            </a:pPr>
            <a:r>
              <a:rPr lang="en-US" sz="2800" b="0" i="0" u="none" strike="noStrike" cap="none" dirty="0">
                <a:solidFill>
                  <a:schemeClr val="dk1"/>
                </a:solidFill>
                <a:ea typeface="Galdeano"/>
                <a:cs typeface="Galdeano"/>
                <a:sym typeface="Galdeano"/>
              </a:rPr>
              <a:t>Share your presence</a:t>
            </a:r>
          </a:p>
          <a:p>
            <a:pPr marL="563563" marR="0" lvl="0" indent="-512763" algn="l" rtl="0">
              <a:spcBef>
                <a:spcPts val="400"/>
              </a:spcBef>
              <a:spcAft>
                <a:spcPts val="0"/>
              </a:spcAft>
              <a:buClr>
                <a:srgbClr val="7030A0"/>
              </a:buClr>
              <a:buSzPct val="85000"/>
              <a:buFont typeface="Noto Sans Symbols"/>
              <a:buChar char="❖"/>
            </a:pPr>
            <a:r>
              <a:rPr lang="en-US" sz="2800" b="0" i="0" u="none" strike="noStrike" cap="none" dirty="0">
                <a:solidFill>
                  <a:schemeClr val="dk1"/>
                </a:solidFill>
                <a:ea typeface="Galdeano"/>
                <a:cs typeface="Galdeano"/>
                <a:sym typeface="Galdeano"/>
              </a:rPr>
              <a:t>Acknowledge the good things</a:t>
            </a:r>
          </a:p>
          <a:p>
            <a:pPr marL="563563" marR="0" lvl="0" indent="-512763" algn="l" rtl="0">
              <a:spcBef>
                <a:spcPts val="400"/>
              </a:spcBef>
              <a:spcAft>
                <a:spcPts val="0"/>
              </a:spcAft>
              <a:buClr>
                <a:srgbClr val="7030A0"/>
              </a:buClr>
              <a:buSzPct val="85000"/>
              <a:buFont typeface="Noto Sans Symbols"/>
              <a:buChar char="❖"/>
            </a:pPr>
            <a:r>
              <a:rPr lang="en-US" sz="2800" b="0" i="0" u="none" strike="noStrike" cap="none" dirty="0">
                <a:solidFill>
                  <a:schemeClr val="dk1"/>
                </a:solidFill>
                <a:ea typeface="Galdeano"/>
                <a:cs typeface="Galdeano"/>
                <a:sym typeface="Galdeano"/>
              </a:rPr>
              <a:t>Stay in touch</a:t>
            </a:r>
          </a:p>
          <a:p>
            <a:pPr marL="563563" marR="0" lvl="0" indent="-512763" algn="l" rtl="0">
              <a:spcBef>
                <a:spcPts val="400"/>
              </a:spcBef>
              <a:spcAft>
                <a:spcPts val="0"/>
              </a:spcAft>
              <a:buClr>
                <a:srgbClr val="7030A0"/>
              </a:buClr>
              <a:buSzPct val="85000"/>
              <a:buFont typeface="Noto Sans Symbols"/>
              <a:buChar char="❖"/>
            </a:pPr>
            <a:r>
              <a:rPr lang="en-US" sz="2800" b="0" i="0" u="none" strike="noStrike" cap="none" dirty="0">
                <a:solidFill>
                  <a:schemeClr val="dk1"/>
                </a:solidFill>
                <a:ea typeface="Galdeano"/>
                <a:cs typeface="Galdeano"/>
                <a:sym typeface="Galdeano"/>
              </a:rPr>
              <a:t>Call </a:t>
            </a:r>
            <a:r>
              <a:rPr lang="en-US" sz="2800" b="0" i="0" u="none" strike="noStrike" cap="none" dirty="0" smtClean="0">
                <a:solidFill>
                  <a:schemeClr val="dk1"/>
                </a:solidFill>
                <a:ea typeface="Galdeano"/>
                <a:cs typeface="Galdeano"/>
                <a:sym typeface="Galdeano"/>
              </a:rPr>
              <a:t>for </a:t>
            </a:r>
            <a:r>
              <a:rPr lang="en-US" sz="2800" b="0" i="0" u="none" strike="noStrike" cap="none" dirty="0">
                <a:solidFill>
                  <a:schemeClr val="dk1"/>
                </a:solidFill>
                <a:ea typeface="Galdeano"/>
                <a:cs typeface="Galdeano"/>
                <a:sym typeface="Galdeano"/>
              </a:rPr>
              <a:t>grief </a:t>
            </a:r>
            <a:r>
              <a:rPr lang="en-US" sz="2800" b="0" i="0" u="none" strike="noStrike" cap="none" dirty="0" smtClean="0">
                <a:solidFill>
                  <a:schemeClr val="dk1"/>
                </a:solidFill>
                <a:ea typeface="Galdeano"/>
                <a:cs typeface="Galdeano"/>
                <a:sym typeface="Galdeano"/>
              </a:rPr>
              <a:t>support group information</a:t>
            </a:r>
            <a:endParaRPr lang="en-US" sz="2800" b="0" i="0" u="none" strike="noStrike" cap="none" dirty="0">
              <a:solidFill>
                <a:schemeClr val="dk1"/>
              </a:solidFill>
              <a:ea typeface="Galdeano"/>
              <a:cs typeface="Galdeano"/>
              <a:sym typeface="Galdeano"/>
            </a:endParaRPr>
          </a:p>
        </p:txBody>
      </p:sp>
      <p:sp>
        <p:nvSpPr>
          <p:cNvPr id="632" name="Shape 632"/>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a:solidFill>
                  <a:schemeClr val="dk2"/>
                </a:solidFill>
                <a:latin typeface="Times New Roman"/>
                <a:ea typeface="Times New Roman"/>
                <a:cs typeface="Times New Roman"/>
                <a:sym typeface="Times New Roman"/>
              </a:rPr>
              <a:t>41</a:t>
            </a:fld>
            <a:endParaRPr lang="en-US" sz="1000">
              <a:solidFill>
                <a:schemeClr val="dk2"/>
              </a:solidFill>
              <a:latin typeface="Times New Roman"/>
              <a:ea typeface="Times New Roman"/>
              <a:cs typeface="Times New Roman"/>
              <a:sym typeface="Times New Roman"/>
            </a:endParaRPr>
          </a:p>
        </p:txBody>
      </p:sp>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2" name="Shape 64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1" i="0" u="none" strike="noStrike" cap="none" dirty="0">
                <a:latin typeface="+mn-lt"/>
                <a:ea typeface="Galdeano"/>
                <a:cs typeface="Galdeano"/>
                <a:sym typeface="Galdeano"/>
              </a:rPr>
              <a:t>Resources for Help - Websites</a:t>
            </a:r>
          </a:p>
        </p:txBody>
      </p:sp>
      <p:sp>
        <p:nvSpPr>
          <p:cNvPr id="640" name="Shape 640"/>
          <p:cNvSpPr txBox="1">
            <a:spLocks noGrp="1"/>
          </p:cNvSpPr>
          <p:nvPr>
            <p:ph idx="1"/>
          </p:nvPr>
        </p:nvSpPr>
        <p:spPr>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660033"/>
              </a:buClr>
              <a:buSzPct val="100000"/>
              <a:buFont typeface="Noto Sans Symbols"/>
              <a:buChar char="➢"/>
            </a:pPr>
            <a:r>
              <a:rPr lang="en-US" sz="2400" b="0" i="0" u="none" strike="noStrike" cap="none" dirty="0">
                <a:ea typeface="Galdeano"/>
                <a:cs typeface="Galdeano"/>
                <a:sym typeface="Galdeano"/>
              </a:rPr>
              <a:t>National Suicide Prevention Lifeline</a:t>
            </a:r>
          </a:p>
          <a:p>
            <a:pPr marL="576263" marR="0" lvl="1" indent="-284163" algn="l" rtl="0">
              <a:spcBef>
                <a:spcPts val="440"/>
              </a:spcBef>
              <a:spcAft>
                <a:spcPts val="0"/>
              </a:spcAft>
              <a:buClr>
                <a:schemeClr val="accent1"/>
              </a:buClr>
              <a:buSzPct val="100000"/>
              <a:buFont typeface="Noto Sans Symbols"/>
              <a:buChar char="∗"/>
            </a:pPr>
            <a:r>
              <a:rPr lang="en-US" sz="2200" b="0" i="0" u="sng" strike="noStrike" cap="none" dirty="0">
                <a:ea typeface="Galdeano"/>
                <a:cs typeface="Galdeano"/>
                <a:sym typeface="Galdeano"/>
                <a:hlinkClick r:id="rId3"/>
              </a:rPr>
              <a:t>http://www.suicidepreventionlifeline.org/</a:t>
            </a:r>
          </a:p>
          <a:p>
            <a:pPr marL="273050" marR="0" lvl="0" indent="-273050" algn="l" rtl="0">
              <a:spcBef>
                <a:spcPts val="480"/>
              </a:spcBef>
              <a:spcAft>
                <a:spcPts val="0"/>
              </a:spcAft>
              <a:buClr>
                <a:srgbClr val="660033"/>
              </a:buClr>
              <a:buSzPct val="100000"/>
              <a:buFont typeface="Noto Sans Symbols"/>
              <a:buChar char="➢"/>
            </a:pPr>
            <a:r>
              <a:rPr lang="en-US" sz="2400" b="0" i="0" u="none" strike="noStrike" cap="none" dirty="0">
                <a:ea typeface="Galdeano"/>
                <a:cs typeface="Galdeano"/>
                <a:sym typeface="Galdeano"/>
              </a:rPr>
              <a:t> MYSPP Web Site: </a:t>
            </a:r>
            <a:r>
              <a:rPr lang="en-US" sz="2400" b="0" i="0" u="sng" strike="noStrike" cap="none" dirty="0">
                <a:ea typeface="Galdeano"/>
                <a:cs typeface="Galdeano"/>
                <a:sym typeface="Galdeano"/>
                <a:hlinkClick r:id="rId4"/>
              </a:rPr>
              <a:t>www.mainesuicideprevention.org</a:t>
            </a:r>
            <a:r>
              <a:rPr lang="en-US" sz="2400" b="0" i="0" u="none" strike="noStrike" cap="none" dirty="0">
                <a:ea typeface="Galdeano"/>
                <a:cs typeface="Galdeano"/>
                <a:sym typeface="Galdeano"/>
              </a:rPr>
              <a:t>  </a:t>
            </a:r>
          </a:p>
          <a:p>
            <a:pPr marL="273050" marR="0" lvl="0" indent="-273050" algn="l" rtl="0">
              <a:spcBef>
                <a:spcPts val="480"/>
              </a:spcBef>
              <a:spcAft>
                <a:spcPts val="0"/>
              </a:spcAft>
              <a:buClr>
                <a:srgbClr val="660033"/>
              </a:buClr>
              <a:buSzPct val="100000"/>
              <a:buFont typeface="Noto Sans Symbols"/>
              <a:buChar char="➢"/>
            </a:pPr>
            <a:r>
              <a:rPr lang="en-US" sz="2400" b="0" i="0" u="none" strike="noStrike" cap="none" dirty="0">
                <a:ea typeface="Galdeano"/>
                <a:cs typeface="Galdeano"/>
                <a:sym typeface="Galdeano"/>
              </a:rPr>
              <a:t>Online Crisis Chat:</a:t>
            </a:r>
          </a:p>
          <a:p>
            <a:pPr marL="576263" marR="0" lvl="1" indent="-284163" algn="l" rtl="0">
              <a:spcBef>
                <a:spcPts val="440"/>
              </a:spcBef>
              <a:spcAft>
                <a:spcPts val="0"/>
              </a:spcAft>
              <a:buClr>
                <a:srgbClr val="660033"/>
              </a:buClr>
              <a:buSzPct val="100000"/>
              <a:buFont typeface="Noto Sans Symbols"/>
              <a:buChar char="∗"/>
            </a:pPr>
            <a:r>
              <a:rPr lang="en-US" sz="2200" b="0" i="0" u="sng" strike="noStrike" cap="none" dirty="0">
                <a:ea typeface="Galdeano"/>
                <a:cs typeface="Galdeano"/>
                <a:sym typeface="Galdeano"/>
                <a:hlinkClick r:id="rId5"/>
              </a:rPr>
              <a:t>www.crisischat.org</a:t>
            </a:r>
            <a:r>
              <a:rPr lang="en-US" sz="2200" b="0" i="0" u="none" strike="noStrike" cap="none" dirty="0">
                <a:ea typeface="Galdeano"/>
                <a:cs typeface="Galdeano"/>
                <a:sym typeface="Galdeano"/>
              </a:rPr>
              <a:t>  or  </a:t>
            </a:r>
            <a:r>
              <a:rPr lang="en-US" sz="2200" b="0" i="0" u="sng" strike="noStrike" cap="none" dirty="0">
                <a:ea typeface="Galdeano"/>
                <a:cs typeface="Galdeano"/>
                <a:sym typeface="Galdeano"/>
                <a:hlinkClick r:id="rId6"/>
              </a:rPr>
              <a:t>www.arcrisis.org</a:t>
            </a:r>
          </a:p>
          <a:p>
            <a:pPr marL="273050" marR="0" lvl="0" indent="-273050" algn="l" rtl="0">
              <a:spcBef>
                <a:spcPts val="160"/>
              </a:spcBef>
              <a:spcAft>
                <a:spcPts val="0"/>
              </a:spcAft>
              <a:buClr>
                <a:srgbClr val="660033"/>
              </a:buClr>
              <a:buSzPct val="100000"/>
              <a:buFont typeface="Noto Sans Symbols"/>
              <a:buNone/>
            </a:pPr>
            <a:endParaRPr sz="800" b="0" i="0" u="none" strike="noStrike" cap="none" dirty="0">
              <a:solidFill>
                <a:srgbClr val="010000"/>
              </a:solidFill>
              <a:latin typeface="Galdeano"/>
              <a:ea typeface="Galdeano"/>
              <a:cs typeface="Galdeano"/>
              <a:sym typeface="Galdeano"/>
            </a:endParaRPr>
          </a:p>
          <a:p>
            <a:pPr marL="273050" marR="0" lvl="0" indent="-273050" algn="l" rtl="0">
              <a:spcBef>
                <a:spcPts val="1080"/>
              </a:spcBef>
              <a:spcAft>
                <a:spcPts val="0"/>
              </a:spcAft>
              <a:buClr>
                <a:schemeClr val="accent1"/>
              </a:buClr>
              <a:buSzPct val="100000"/>
              <a:buFont typeface="Noto Sans Symbols"/>
              <a:buNone/>
            </a:pPr>
            <a:endParaRPr sz="2400" b="0" i="0" u="none" strike="noStrike" cap="none" dirty="0">
              <a:solidFill>
                <a:schemeClr val="dk2"/>
              </a:solidFill>
              <a:latin typeface="Galdeano"/>
              <a:ea typeface="Galdeano"/>
              <a:cs typeface="Galdeano"/>
              <a:sym typeface="Galdeano"/>
            </a:endParaRPr>
          </a:p>
        </p:txBody>
      </p:sp>
      <p:sp>
        <p:nvSpPr>
          <p:cNvPr id="641" name="Shape 641"/>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a:solidFill>
                  <a:schemeClr val="dk2"/>
                </a:solidFill>
                <a:latin typeface="Times New Roman"/>
                <a:ea typeface="Times New Roman"/>
                <a:cs typeface="Times New Roman"/>
                <a:sym typeface="Times New Roman"/>
              </a:rPr>
              <a:t>42</a:t>
            </a:fld>
            <a:endParaRPr lang="en-US" sz="1000">
              <a:solidFill>
                <a:schemeClr val="dk2"/>
              </a:solidFill>
              <a:latin typeface="Times New Roman"/>
              <a:ea typeface="Times New Roman"/>
              <a:cs typeface="Times New Roman"/>
              <a:sym typeface="Times New Roman"/>
            </a:endParaRP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9" name="Shape 65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smtClean="0">
                <a:latin typeface="+mn-lt"/>
                <a:ea typeface="Galdeano"/>
                <a:cs typeface="Galdeano"/>
                <a:sym typeface="Galdeano"/>
              </a:rPr>
              <a:t>Want to Learn More?</a:t>
            </a:r>
            <a:endParaRPr sz="4400" b="0" i="0" u="none" strike="noStrike" cap="none" dirty="0">
              <a:latin typeface="+mn-lt"/>
              <a:ea typeface="Galdeano"/>
              <a:cs typeface="Galdeano"/>
              <a:sym typeface="Galdeano"/>
            </a:endParaRPr>
          </a:p>
        </p:txBody>
      </p:sp>
      <p:sp>
        <p:nvSpPr>
          <p:cNvPr id="658" name="Shape 658"/>
          <p:cNvSpPr txBox="1">
            <a:spLocks noGrp="1"/>
          </p:cNvSpPr>
          <p:nvPr>
            <p:ph idx="1"/>
          </p:nvPr>
        </p:nvSpPr>
        <p:spPr>
          <a:xfrm>
            <a:off x="871537" y="1181101"/>
            <a:ext cx="7408862" cy="3413124"/>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chemeClr val="accent1"/>
              </a:buClr>
              <a:buSzPct val="100000"/>
              <a:buFont typeface="Noto Sans Symbols"/>
              <a:buChar char="∗"/>
            </a:pPr>
            <a:r>
              <a:rPr lang="en-US" sz="2000" b="0" i="0" u="none" strike="noStrike" cap="none" dirty="0">
                <a:latin typeface="Galdeano"/>
                <a:ea typeface="Galdeano"/>
                <a:cs typeface="Galdeano"/>
                <a:sym typeface="Galdeano"/>
              </a:rPr>
              <a:t>Free resources at Substance Abuse and Mental Health Service Administration SAMHSA Publications (APP for phones also)</a:t>
            </a:r>
          </a:p>
          <a:p>
            <a:pPr marL="273050" marR="0" lvl="0" indent="-273050" algn="l" rtl="0">
              <a:spcBef>
                <a:spcPts val="400"/>
              </a:spcBef>
              <a:spcAft>
                <a:spcPts val="0"/>
              </a:spcAft>
              <a:buClr>
                <a:schemeClr val="accent1"/>
              </a:buClr>
              <a:buSzPct val="100000"/>
              <a:buFont typeface="Noto Sans Symbols"/>
              <a:buChar char="∗"/>
            </a:pPr>
            <a:r>
              <a:rPr lang="en-US" sz="2000" b="0" i="0" u="none" strike="noStrike" cap="none" dirty="0">
                <a:latin typeface="Galdeano"/>
                <a:ea typeface="Galdeano"/>
                <a:cs typeface="Galdeano"/>
                <a:sym typeface="Galdeano"/>
              </a:rPr>
              <a:t>Counseling for Lethal Means (CALM)- </a:t>
            </a:r>
            <a:r>
              <a:rPr lang="en-US" sz="2000" b="0" i="0" u="none" strike="noStrike" cap="none" dirty="0" smtClean="0">
                <a:latin typeface="Galdeano"/>
                <a:ea typeface="Galdeano"/>
                <a:cs typeface="Galdeano"/>
                <a:sym typeface="Galdeano"/>
              </a:rPr>
              <a:t>SPRC Webinar</a:t>
            </a:r>
            <a:endParaRPr lang="en-US" sz="2000" b="0" i="0" u="none" strike="noStrike" cap="none" dirty="0">
              <a:latin typeface="Galdeano"/>
              <a:ea typeface="Galdeano"/>
              <a:cs typeface="Galdeano"/>
              <a:sym typeface="Galdeano"/>
            </a:endParaRPr>
          </a:p>
          <a:p>
            <a:pPr marL="273050" marR="0" lvl="0" indent="-273050" algn="l" rtl="0">
              <a:spcBef>
                <a:spcPts val="400"/>
              </a:spcBef>
              <a:spcAft>
                <a:spcPts val="0"/>
              </a:spcAft>
              <a:buClr>
                <a:schemeClr val="accent1"/>
              </a:buClr>
              <a:buSzPct val="100000"/>
              <a:buFont typeface="Noto Sans Symbols"/>
              <a:buChar char="∗"/>
            </a:pPr>
            <a:r>
              <a:rPr lang="en-US" sz="2000" b="0" i="0" u="none" strike="noStrike" cap="none" dirty="0">
                <a:latin typeface="Galdeano"/>
                <a:ea typeface="Galdeano"/>
                <a:cs typeface="Galdeano"/>
                <a:sym typeface="Galdeano"/>
              </a:rPr>
              <a:t>National Suicide </a:t>
            </a:r>
            <a:r>
              <a:rPr lang="en-US" sz="2000" b="0" i="0" u="none" strike="noStrike" cap="none" dirty="0" err="1">
                <a:latin typeface="Galdeano"/>
                <a:ea typeface="Galdeano"/>
                <a:cs typeface="Galdeano"/>
                <a:sym typeface="Galdeano"/>
              </a:rPr>
              <a:t>LifeLine</a:t>
            </a:r>
            <a:r>
              <a:rPr lang="en-US" sz="2000" b="0" i="0" u="none" strike="noStrike" cap="none" dirty="0">
                <a:latin typeface="Galdeano"/>
                <a:ea typeface="Galdeano"/>
                <a:cs typeface="Galdeano"/>
                <a:sym typeface="Galdeano"/>
              </a:rPr>
              <a:t>: 24/7   </a:t>
            </a:r>
            <a:r>
              <a:rPr lang="en-US" sz="2000" b="1" i="0" u="none" strike="noStrike" cap="none" dirty="0">
                <a:latin typeface="Galdeano"/>
                <a:ea typeface="Galdeano"/>
                <a:cs typeface="Galdeano"/>
                <a:sym typeface="Galdeano"/>
              </a:rPr>
              <a:t>1-800-273-8255(TALK)</a:t>
            </a:r>
          </a:p>
          <a:p>
            <a:pPr marL="273050" marR="0" lvl="0" indent="-273050" algn="l" rtl="0">
              <a:spcBef>
                <a:spcPts val="400"/>
              </a:spcBef>
              <a:spcAft>
                <a:spcPts val="0"/>
              </a:spcAft>
              <a:buClr>
                <a:schemeClr val="accent1"/>
              </a:buClr>
              <a:buSzPct val="100000"/>
              <a:buFont typeface="Noto Sans Symbols"/>
              <a:buChar char="∗"/>
            </a:pPr>
            <a:r>
              <a:rPr lang="en-US" sz="2000" b="0" i="0" u="none" strike="noStrike" cap="none" dirty="0">
                <a:latin typeface="Galdeano"/>
                <a:ea typeface="Galdeano"/>
                <a:cs typeface="Galdeano"/>
                <a:sym typeface="Galdeano"/>
              </a:rPr>
              <a:t>Trevor Project for Lesbian, Gay, Bisexual </a:t>
            </a:r>
            <a:r>
              <a:rPr lang="en-US" sz="2000" b="0" i="0" u="none" strike="noStrike" cap="none" dirty="0" smtClean="0">
                <a:latin typeface="Galdeano"/>
                <a:ea typeface="Galdeano"/>
                <a:cs typeface="Galdeano"/>
                <a:sym typeface="Galdeano"/>
              </a:rPr>
              <a:t>and Transgender  </a:t>
            </a:r>
          </a:p>
          <a:p>
            <a:pPr marL="0" marR="0" lvl="0" indent="0" algn="ctr" rtl="0">
              <a:spcBef>
                <a:spcPts val="400"/>
              </a:spcBef>
              <a:spcAft>
                <a:spcPts val="0"/>
              </a:spcAft>
              <a:buClr>
                <a:schemeClr val="accent1"/>
              </a:buClr>
              <a:buSzPct val="100000"/>
              <a:buNone/>
            </a:pPr>
            <a:r>
              <a:rPr lang="en-US" sz="2000" b="0" i="0" u="none" strike="noStrike" cap="none" dirty="0" smtClean="0">
                <a:latin typeface="Galdeano"/>
                <a:ea typeface="Galdeano"/>
                <a:cs typeface="Galdeano"/>
                <a:sym typeface="Galdeano"/>
              </a:rPr>
              <a:t>HOTLINE  </a:t>
            </a:r>
            <a:r>
              <a:rPr lang="en-US" sz="2000" b="0" i="0" u="none" strike="noStrike" cap="none" dirty="0">
                <a:latin typeface="Galdeano"/>
                <a:ea typeface="Galdeano"/>
                <a:cs typeface="Galdeano"/>
                <a:sym typeface="Galdeano"/>
              </a:rPr>
              <a:t>24/7</a:t>
            </a:r>
            <a:r>
              <a:rPr lang="en-US" sz="2000" b="1" i="0" u="none" strike="noStrike" cap="none" dirty="0">
                <a:latin typeface="Galdeano"/>
                <a:ea typeface="Galdeano"/>
                <a:cs typeface="Galdeano"/>
                <a:sym typeface="Galdeano"/>
              </a:rPr>
              <a:t>:   1-866-488-7386 </a:t>
            </a:r>
          </a:p>
          <a:p>
            <a:pPr marL="273050" marR="0" lvl="0" indent="-273050" algn="l" rtl="0">
              <a:spcBef>
                <a:spcPts val="400"/>
              </a:spcBef>
              <a:spcAft>
                <a:spcPts val="0"/>
              </a:spcAft>
              <a:buClr>
                <a:schemeClr val="accent1"/>
              </a:buClr>
              <a:buSzPct val="100000"/>
              <a:buFont typeface="Noto Sans Symbols"/>
              <a:buChar char="∗"/>
            </a:pPr>
            <a:r>
              <a:rPr lang="en-US" sz="2000" b="0" i="0" u="sng" strike="noStrike" cap="none" dirty="0">
                <a:latin typeface="Galdeano"/>
                <a:ea typeface="Galdeano"/>
                <a:cs typeface="Galdeano"/>
                <a:sym typeface="Galdeano"/>
              </a:rPr>
              <a:t>Jed Foundation – College age   </a:t>
            </a:r>
            <a:r>
              <a:rPr lang="en-US" sz="2000" b="0" i="0" u="sng" strike="noStrike" cap="none" dirty="0">
                <a:latin typeface="Galdeano"/>
                <a:ea typeface="Galdeano"/>
                <a:cs typeface="Galdeano"/>
                <a:sym typeface="Galdeano"/>
                <a:hlinkClick r:id="rId3"/>
              </a:rPr>
              <a:t>http://www.jedfoundation.org</a:t>
            </a:r>
            <a:r>
              <a:rPr lang="en-US" sz="2000" b="0" i="0" u="sng" strike="noStrike" cap="none" dirty="0" smtClean="0">
                <a:latin typeface="Galdeano"/>
                <a:ea typeface="Galdeano"/>
                <a:cs typeface="Galdeano"/>
                <a:sym typeface="Galdeano"/>
                <a:hlinkClick r:id="rId3"/>
              </a:rPr>
              <a:t>/</a:t>
            </a:r>
            <a:endParaRPr lang="en-US" sz="2000" b="0" i="0" u="sng" strike="noStrike" cap="none" dirty="0" smtClean="0">
              <a:latin typeface="Galdeano"/>
              <a:ea typeface="Galdeano"/>
              <a:cs typeface="Galdeano"/>
              <a:sym typeface="Galdeano"/>
            </a:endParaRPr>
          </a:p>
          <a:p>
            <a:pPr marL="273050" marR="0" lvl="0" indent="-273050" algn="l" rtl="0">
              <a:spcBef>
                <a:spcPts val="400"/>
              </a:spcBef>
              <a:spcAft>
                <a:spcPts val="0"/>
              </a:spcAft>
              <a:buClr>
                <a:schemeClr val="accent1"/>
              </a:buClr>
              <a:buSzPct val="100000"/>
              <a:buFont typeface="Noto Sans Symbols"/>
              <a:buChar char="∗"/>
            </a:pPr>
            <a:r>
              <a:rPr lang="en-US" sz="2000" u="sng" dirty="0" smtClean="0">
                <a:latin typeface="Galdeano"/>
                <a:ea typeface="Galdeano"/>
                <a:cs typeface="Galdeano"/>
                <a:sym typeface="Galdeano"/>
              </a:rPr>
              <a:t>Suicide Prevention Resource Center (SPRC)</a:t>
            </a:r>
            <a:r>
              <a:rPr lang="en-US" sz="2000" b="0" i="0" u="none" strike="noStrike" cap="none" dirty="0" smtClean="0">
                <a:latin typeface="Galdeano"/>
                <a:ea typeface="Galdeano"/>
                <a:cs typeface="Galdeano"/>
                <a:sym typeface="Galdeano"/>
              </a:rPr>
              <a:t>  </a:t>
            </a:r>
          </a:p>
          <a:p>
            <a:pPr marL="273050" marR="0" lvl="0" indent="-273050" algn="l" rtl="0">
              <a:spcBef>
                <a:spcPts val="400"/>
              </a:spcBef>
              <a:spcAft>
                <a:spcPts val="0"/>
              </a:spcAft>
              <a:buClr>
                <a:schemeClr val="accent1"/>
              </a:buClr>
              <a:buSzPct val="100000"/>
              <a:buFont typeface="Noto Sans Symbols"/>
              <a:buChar char="∗"/>
            </a:pPr>
            <a:r>
              <a:rPr lang="en-US" sz="2000" dirty="0" smtClean="0">
                <a:latin typeface="Galdeano"/>
                <a:ea typeface="Galdeano"/>
                <a:cs typeface="Galdeano"/>
                <a:sym typeface="Galdeano"/>
              </a:rPr>
              <a:t>www.Action Alliance.org</a:t>
            </a:r>
          </a:p>
          <a:p>
            <a:pPr marL="273050" marR="0" lvl="0" indent="-273050" algn="l" rtl="0">
              <a:spcBef>
                <a:spcPts val="400"/>
              </a:spcBef>
              <a:spcAft>
                <a:spcPts val="0"/>
              </a:spcAft>
              <a:buClr>
                <a:schemeClr val="accent1"/>
              </a:buClr>
              <a:buSzPct val="100000"/>
              <a:buFont typeface="Noto Sans Symbols"/>
              <a:buChar char="∗"/>
            </a:pPr>
            <a:endParaRPr lang="en-US" sz="2000" b="0" i="0" u="none" strike="noStrike" cap="none" dirty="0">
              <a:latin typeface="Galdeano"/>
              <a:ea typeface="Galdeano"/>
              <a:cs typeface="Galdeano"/>
              <a:sym typeface="Galdeano"/>
            </a:endParaRPr>
          </a:p>
          <a:p>
            <a:pPr marL="273050" marR="0" lvl="0" indent="-273050" algn="l" rtl="0">
              <a:spcBef>
                <a:spcPts val="400"/>
              </a:spcBef>
              <a:spcAft>
                <a:spcPts val="0"/>
              </a:spcAft>
              <a:buClr>
                <a:schemeClr val="accent1"/>
              </a:buClr>
              <a:buSzPct val="100000"/>
              <a:buFont typeface="Noto Sans Symbols"/>
              <a:buNone/>
            </a:pPr>
            <a:endParaRPr sz="2000" b="0" i="0" u="none" strike="noStrike" cap="none" dirty="0">
              <a:solidFill>
                <a:schemeClr val="dk2"/>
              </a:solidFill>
              <a:latin typeface="Galdeano"/>
              <a:ea typeface="Galdeano"/>
              <a:cs typeface="Galdeano"/>
              <a:sym typeface="Galdeano"/>
            </a:endParaRPr>
          </a:p>
          <a:p>
            <a:pPr marL="273050" marR="0" lvl="0" indent="-273050" algn="l" rtl="0">
              <a:spcBef>
                <a:spcPts val="400"/>
              </a:spcBef>
              <a:spcAft>
                <a:spcPts val="0"/>
              </a:spcAft>
              <a:buClr>
                <a:schemeClr val="accent1"/>
              </a:buClr>
              <a:buSzPct val="100000"/>
              <a:buFont typeface="Noto Sans Symbols"/>
              <a:buNone/>
            </a:pPr>
            <a:endParaRPr sz="2000" b="0" i="0" u="none" strike="noStrike" cap="none" dirty="0">
              <a:solidFill>
                <a:schemeClr val="dk2"/>
              </a:solidFill>
              <a:latin typeface="Galdeano"/>
              <a:ea typeface="Galdeano"/>
              <a:cs typeface="Galdeano"/>
              <a:sym typeface="Galdeano"/>
            </a:endParaRPr>
          </a:p>
          <a:p>
            <a:pPr marL="273050" marR="0" lvl="0" indent="-273050" algn="l" rtl="0">
              <a:spcBef>
                <a:spcPts val="400"/>
              </a:spcBef>
              <a:spcAft>
                <a:spcPts val="0"/>
              </a:spcAft>
              <a:buClr>
                <a:schemeClr val="accent1"/>
              </a:buClr>
              <a:buSzPct val="100000"/>
              <a:buFont typeface="Noto Sans Symbols"/>
              <a:buNone/>
            </a:pPr>
            <a:endParaRPr sz="2000" b="0" i="0" u="none" strike="noStrike" cap="none" dirty="0">
              <a:solidFill>
                <a:schemeClr val="dk2"/>
              </a:solidFill>
              <a:latin typeface="Galdeano"/>
              <a:ea typeface="Galdeano"/>
              <a:cs typeface="Galdeano"/>
              <a:sym typeface="Galdeano"/>
            </a:endParaRPr>
          </a:p>
          <a:p>
            <a:pPr marL="273050" marR="0" lvl="0" indent="-273050" algn="l" rtl="0">
              <a:spcBef>
                <a:spcPts val="400"/>
              </a:spcBef>
              <a:spcAft>
                <a:spcPts val="0"/>
              </a:spcAft>
              <a:buClr>
                <a:schemeClr val="accent1"/>
              </a:buClr>
              <a:buSzPct val="100000"/>
              <a:buFont typeface="Noto Sans Symbols"/>
              <a:buNone/>
            </a:pPr>
            <a:endParaRPr sz="2000" b="0" i="0" u="none" strike="noStrike" cap="none" dirty="0">
              <a:solidFill>
                <a:schemeClr val="dk2"/>
              </a:solidFill>
              <a:latin typeface="Galdeano"/>
              <a:ea typeface="Galdeano"/>
              <a:cs typeface="Galdeano"/>
              <a:sym typeface="Galdeano"/>
            </a:endParaRPr>
          </a:p>
        </p:txBody>
      </p:sp>
      <p:sp>
        <p:nvSpPr>
          <p:cNvPr id="660" name="Shape 660"/>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a:solidFill>
                  <a:schemeClr val="dk2"/>
                </a:solidFill>
                <a:latin typeface="Times New Roman"/>
                <a:ea typeface="Times New Roman"/>
                <a:cs typeface="Times New Roman"/>
                <a:sym typeface="Times New Roman"/>
              </a:rPr>
              <a:t>43</a:t>
            </a:fld>
            <a:endParaRPr lang="en-US" sz="1000">
              <a:solidFill>
                <a:schemeClr val="dk2"/>
              </a:solidFill>
              <a:latin typeface="Times New Roman"/>
              <a:ea typeface="Times New Roman"/>
              <a:cs typeface="Times New Roman"/>
              <a:sym typeface="Times New Roman"/>
            </a:endParaRP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71" name="Shape 671"/>
          <p:cNvSpPr txBox="1">
            <a:spLocks noGrp="1"/>
          </p:cNvSpPr>
          <p:nvPr>
            <p:ph type="title"/>
          </p:nvPr>
        </p:nvSpPr>
        <p:spPr>
          <a:xfrm>
            <a:off x="628650" y="282575"/>
            <a:ext cx="7772400" cy="85725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1" i="0" u="none" strike="noStrike" cap="none" dirty="0">
                <a:latin typeface="Galdeano"/>
                <a:ea typeface="Galdeano"/>
                <a:cs typeface="Galdeano"/>
                <a:sym typeface="Galdeano"/>
              </a:rPr>
              <a:t>Our school protocol is</a:t>
            </a:r>
            <a:r>
              <a:rPr lang="en-US" sz="3600" b="0" i="0" u="none" strike="noStrike" cap="none" dirty="0">
                <a:latin typeface="Galdeano"/>
                <a:ea typeface="Galdeano"/>
                <a:cs typeface="Galdeano"/>
                <a:sym typeface="Galdeano"/>
              </a:rPr>
              <a:t>…</a:t>
            </a:r>
          </a:p>
        </p:txBody>
      </p:sp>
      <p:sp>
        <p:nvSpPr>
          <p:cNvPr id="669" name="Shape 669"/>
          <p:cNvSpPr txBox="1">
            <a:spLocks noGrp="1"/>
          </p:cNvSpPr>
          <p:nvPr>
            <p:ph idx="1"/>
          </p:nvPr>
        </p:nvSpPr>
        <p:spPr>
          <a:xfrm>
            <a:off x="942975" y="1495425"/>
            <a:ext cx="7345363" cy="3206750"/>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100000"/>
              <a:buFont typeface="Noto Sans Symbols"/>
              <a:buChar char="❖"/>
            </a:pPr>
            <a:endParaRPr lang="en-US" sz="2800" dirty="0"/>
          </a:p>
        </p:txBody>
      </p:sp>
      <p:sp>
        <p:nvSpPr>
          <p:cNvPr id="670" name="Shape 670"/>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a:solidFill>
                  <a:schemeClr val="dk2"/>
                </a:solidFill>
                <a:latin typeface="Times New Roman"/>
                <a:ea typeface="Times New Roman"/>
                <a:cs typeface="Times New Roman"/>
                <a:sym typeface="Times New Roman"/>
              </a:rPr>
              <a:t>44</a:t>
            </a:fld>
            <a:endParaRPr lang="en-US" sz="1000">
              <a:solidFill>
                <a:schemeClr val="dk2"/>
              </a:solidFill>
              <a:latin typeface="Times New Roman"/>
              <a:ea typeface="Times New Roman"/>
              <a:cs typeface="Times New Roman"/>
              <a:sym typeface="Times New Roman"/>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285751"/>
            <a:ext cx="8248650" cy="4308872"/>
          </a:xfrm>
        </p:spPr>
        <p:txBody>
          <a:bodyPr>
            <a:normAutofit/>
          </a:bodyPr>
          <a:lstStyle/>
          <a:p>
            <a:pPr marL="0" indent="0" algn="ctr">
              <a:buNone/>
            </a:pPr>
            <a:r>
              <a:rPr lang="en-US" sz="3200" dirty="0" smtClean="0"/>
              <a:t>A Comprehensive Suicide Prevention Program</a:t>
            </a:r>
          </a:p>
          <a:p>
            <a:pPr marL="0" indent="0">
              <a:buNone/>
            </a:pPr>
            <a:endParaRPr lang="en-US" sz="1400" dirty="0" smtClean="0"/>
          </a:p>
          <a:p>
            <a:pPr marL="0" indent="0">
              <a:buNone/>
            </a:pPr>
            <a:r>
              <a:rPr lang="en-US" sz="2600" dirty="0" smtClean="0"/>
              <a:t>1. Schools </a:t>
            </a:r>
            <a:r>
              <a:rPr lang="en-US" sz="2600" dirty="0"/>
              <a:t>should have </a:t>
            </a:r>
            <a:r>
              <a:rPr lang="en-US" sz="2600" dirty="0" smtClean="0"/>
              <a:t>protocols </a:t>
            </a:r>
            <a:r>
              <a:rPr lang="en-US" sz="2600" dirty="0" smtClean="0"/>
              <a:t>in place </a:t>
            </a:r>
            <a:r>
              <a:rPr lang="en-US" sz="2600" dirty="0" smtClean="0"/>
              <a:t>PRIOR </a:t>
            </a:r>
            <a:r>
              <a:rPr lang="en-US" sz="2600" dirty="0"/>
              <a:t>to any trainings on how to identify students at risk of suicide.  </a:t>
            </a:r>
            <a:r>
              <a:rPr lang="en-US" sz="2600" i="1" dirty="0"/>
              <a:t>Everyone</a:t>
            </a:r>
            <a:r>
              <a:rPr lang="en-US" sz="2600" dirty="0"/>
              <a:t> in the school should know these protocols. </a:t>
            </a:r>
          </a:p>
          <a:p>
            <a:r>
              <a:rPr lang="en-US" sz="1800" dirty="0"/>
              <a:t>Identifying students who may be at risk of suicide will be more likely to be successful when these procedures are in place, and only after these procedures are  in place is a school ready to implement other suicide prevention strategies</a:t>
            </a:r>
            <a:r>
              <a:rPr lang="en-US" sz="1800" dirty="0" smtClean="0"/>
              <a:t>.</a:t>
            </a:r>
          </a:p>
          <a:p>
            <a:pPr marL="0" indent="0">
              <a:buNone/>
            </a:pPr>
            <a:r>
              <a:rPr lang="en-US" sz="2800" dirty="0" smtClean="0"/>
              <a:t>2. Staff Training</a:t>
            </a:r>
          </a:p>
          <a:p>
            <a:pPr marL="0" indent="0">
              <a:buNone/>
            </a:pPr>
            <a:r>
              <a:rPr lang="en-US" sz="2800" dirty="0" smtClean="0"/>
              <a:t>3. Student Training</a:t>
            </a:r>
          </a:p>
          <a:p>
            <a:pPr marL="0" indent="0">
              <a:buNone/>
            </a:pPr>
            <a:r>
              <a:rPr lang="en-US" sz="2800" dirty="0" smtClean="0"/>
              <a:t>4. Parent/guardian Training</a:t>
            </a:r>
            <a:endParaRPr lang="en-US" sz="2800" dirty="0"/>
          </a:p>
        </p:txBody>
      </p:sp>
      <p:sp>
        <p:nvSpPr>
          <p:cNvPr id="4" name="Slide Number Placeholder 3"/>
          <p:cNvSpPr>
            <a:spLocks noGrp="1"/>
          </p:cNvSpPr>
          <p:nvPr>
            <p:ph type="sldNum" sz="quarter" idx="12"/>
          </p:nvPr>
        </p:nvSpPr>
        <p:spPr/>
        <p:txBody>
          <a:bodyPr/>
          <a:lstStyle/>
          <a:p>
            <a:fld id="{FC813F07-13C3-4D1F-9B94-AF53317F4586}" type="slidenum">
              <a:rPr lang="en-US" smtClean="0"/>
              <a:pPr/>
              <a:t>5</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4061" y="4616366"/>
            <a:ext cx="734786" cy="257175"/>
          </a:xfrm>
          <a:prstGeom prst="rect">
            <a:avLst/>
          </a:prstGeom>
        </p:spPr>
      </p:pic>
    </p:spTree>
    <p:extLst>
      <p:ext uri="{BB962C8B-B14F-4D97-AF65-F5344CB8AC3E}">
        <p14:creationId xmlns:p14="http://schemas.microsoft.com/office/powerpoint/2010/main" val="537798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p:nvPr/>
        </p:nvSpPr>
        <p:spPr>
          <a:xfrm>
            <a:off x="609600" y="1485900"/>
            <a:ext cx="7467600" cy="29717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2"/>
              </a:buClr>
              <a:buFont typeface="Noto Sans Symbols"/>
              <a:buNone/>
            </a:pPr>
            <a:endParaRPr sz="3600" b="1" i="0" u="none" strike="noStrike" cap="none">
              <a:solidFill>
                <a:schemeClr val="dk1"/>
              </a:solidFill>
              <a:latin typeface="Times New Roman"/>
              <a:ea typeface="Times New Roman"/>
              <a:cs typeface="Times New Roman"/>
              <a:sym typeface="Times New Roman"/>
            </a:endParaRPr>
          </a:p>
        </p:txBody>
      </p:sp>
      <p:sp>
        <p:nvSpPr>
          <p:cNvPr id="162" name="Shape 162"/>
          <p:cNvSpPr txBox="1">
            <a:spLocks noGrp="1"/>
          </p:cNvSpPr>
          <p:nvPr>
            <p:ph type="title"/>
          </p:nvPr>
        </p:nvSpPr>
        <p:spPr>
          <a:xfrm>
            <a:off x="609600" y="282575"/>
            <a:ext cx="7939177" cy="741363"/>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dirty="0" smtClean="0">
                <a:solidFill>
                  <a:schemeClr val="tx1"/>
                </a:solidFill>
                <a:latin typeface="+mn-lt"/>
                <a:ea typeface="Arial"/>
                <a:cs typeface="Arial"/>
                <a:sym typeface="Arial"/>
              </a:rPr>
              <a:t>Language</a:t>
            </a:r>
            <a:endParaRPr lang="en-US" sz="4000" b="1" i="0" u="none" strike="noStrike" cap="none" dirty="0">
              <a:solidFill>
                <a:schemeClr val="tx1"/>
              </a:solidFill>
              <a:latin typeface="+mn-lt"/>
              <a:ea typeface="Arial"/>
              <a:cs typeface="Arial"/>
              <a:sym typeface="Arial"/>
            </a:endParaRPr>
          </a:p>
        </p:txBody>
      </p:sp>
      <p:sp>
        <p:nvSpPr>
          <p:cNvPr id="164" name="Shape 164"/>
          <p:cNvSpPr txBox="1">
            <a:spLocks noGrp="1"/>
          </p:cNvSpPr>
          <p:nvPr>
            <p:ph sz="half" idx="1"/>
          </p:nvPr>
        </p:nvSpPr>
        <p:spPr>
          <a:xfrm>
            <a:off x="609600" y="1014438"/>
            <a:ext cx="3733800" cy="3614058"/>
          </a:xfrm>
          <a:prstGeom prst="rect">
            <a:avLst/>
          </a:prstGeom>
          <a:solidFill>
            <a:schemeClr val="bg1"/>
          </a:solidFill>
          <a:ln w="9525" cap="flat" cmpd="sng">
            <a:solidFill>
              <a:schemeClr val="tx1"/>
            </a:solidFill>
            <a:prstDash val="solid"/>
            <a:miter/>
            <a:headEnd type="none" w="med" len="med"/>
            <a:tailEnd type="none" w="med" len="med"/>
          </a:ln>
        </p:spPr>
        <p:txBody>
          <a:bodyPr lIns="91425" tIns="45700" rIns="91425" bIns="45700" anchor="t" anchorCtr="0">
            <a:noAutofit/>
          </a:bodyPr>
          <a:lstStyle/>
          <a:p>
            <a:pPr marL="273050" marR="0" lvl="0" indent="-158750" algn="l" rtl="0">
              <a:lnSpc>
                <a:spcPct val="80000"/>
              </a:lnSpc>
              <a:spcBef>
                <a:spcPts val="0"/>
              </a:spcBef>
              <a:spcAft>
                <a:spcPts val="0"/>
              </a:spcAft>
              <a:buClr>
                <a:schemeClr val="accent1"/>
              </a:buClr>
              <a:buSzPct val="25000"/>
              <a:buFont typeface="Noto Sans Symbols"/>
              <a:buNone/>
            </a:pPr>
            <a:endParaRPr sz="2960" b="1" i="0" u="sng" strike="noStrike" cap="none" dirty="0">
              <a:solidFill>
                <a:srgbClr val="CC0000"/>
              </a:solidFill>
              <a:latin typeface="Galdeano"/>
              <a:ea typeface="Galdeano"/>
              <a:cs typeface="Galdeano"/>
              <a:sym typeface="Galdeano"/>
            </a:endParaRPr>
          </a:p>
          <a:p>
            <a:pPr marL="461963" marR="0" lvl="0" indent="-157162" algn="l" rtl="0">
              <a:lnSpc>
                <a:spcPct val="80000"/>
              </a:lnSpc>
              <a:spcBef>
                <a:spcPts val="0"/>
              </a:spcBef>
              <a:spcAft>
                <a:spcPts val="0"/>
              </a:spcAft>
              <a:buClr>
                <a:schemeClr val="accent1"/>
              </a:buClr>
              <a:buSzPct val="25000"/>
              <a:buFont typeface="Noto Sans Symbols"/>
              <a:buNone/>
            </a:pPr>
            <a:r>
              <a:rPr lang="en-US" sz="2775" b="1" i="0" u="sng" strike="noStrike" cap="none" dirty="0">
                <a:solidFill>
                  <a:srgbClr val="CC0000"/>
                </a:solidFill>
                <a:latin typeface="Galdeano"/>
                <a:ea typeface="Galdeano"/>
                <a:cs typeface="Galdeano"/>
                <a:sym typeface="Galdeano"/>
              </a:rPr>
              <a:t>MUST Avoid</a:t>
            </a:r>
            <a:r>
              <a:rPr lang="en-US" sz="2960" b="1" i="0" u="sng" strike="noStrike" cap="none" dirty="0">
                <a:solidFill>
                  <a:srgbClr val="CC0000"/>
                </a:solidFill>
                <a:latin typeface="Galdeano"/>
                <a:ea typeface="Galdeano"/>
                <a:cs typeface="Galdeano"/>
                <a:sym typeface="Galdeano"/>
              </a:rPr>
              <a:t>:</a:t>
            </a:r>
          </a:p>
          <a:p>
            <a:pPr marL="461963" marR="0" lvl="0" indent="-157162" algn="l" rtl="0">
              <a:lnSpc>
                <a:spcPct val="80000"/>
              </a:lnSpc>
              <a:spcBef>
                <a:spcPts val="592"/>
              </a:spcBef>
              <a:spcAft>
                <a:spcPts val="0"/>
              </a:spcAft>
              <a:buClr>
                <a:schemeClr val="accent1"/>
              </a:buClr>
              <a:buSzPct val="25000"/>
              <a:buFont typeface="Noto Sans Symbols"/>
              <a:buNone/>
            </a:pPr>
            <a:r>
              <a:rPr lang="en-US" sz="2960" b="1" i="0" u="none" strike="noStrike" cap="none" dirty="0">
                <a:solidFill>
                  <a:srgbClr val="CC0000"/>
                </a:solidFill>
                <a:latin typeface="Galdeano"/>
                <a:ea typeface="Galdeano"/>
                <a:cs typeface="Galdeano"/>
                <a:sym typeface="Galdeano"/>
              </a:rPr>
              <a:t>	</a:t>
            </a:r>
            <a:r>
              <a:rPr lang="en-US" sz="2405" b="1" i="0" u="none" strike="noStrike" cap="none" dirty="0">
                <a:solidFill>
                  <a:srgbClr val="CC0000"/>
                </a:solidFill>
                <a:latin typeface="Galdeano"/>
                <a:ea typeface="Galdeano"/>
                <a:cs typeface="Galdeano"/>
                <a:sym typeface="Galdeano"/>
              </a:rPr>
              <a:t>“successful suicide”</a:t>
            </a:r>
          </a:p>
          <a:p>
            <a:pPr marL="461963" marR="0" lvl="0" indent="-157162" algn="l" rtl="0">
              <a:lnSpc>
                <a:spcPct val="80000"/>
              </a:lnSpc>
              <a:spcBef>
                <a:spcPts val="481"/>
              </a:spcBef>
              <a:spcAft>
                <a:spcPts val="0"/>
              </a:spcAft>
              <a:buClr>
                <a:schemeClr val="accent1"/>
              </a:buClr>
              <a:buSzPct val="25000"/>
              <a:buFont typeface="Noto Sans Symbols"/>
              <a:buNone/>
            </a:pPr>
            <a:r>
              <a:rPr lang="en-US" sz="2405" b="1" i="0" u="none" strike="noStrike" cap="none" dirty="0">
                <a:solidFill>
                  <a:srgbClr val="CC0000"/>
                </a:solidFill>
                <a:latin typeface="Galdeano"/>
                <a:ea typeface="Galdeano"/>
                <a:cs typeface="Galdeano"/>
                <a:sym typeface="Galdeano"/>
              </a:rPr>
              <a:t>	“failed attempt”</a:t>
            </a:r>
          </a:p>
          <a:p>
            <a:pPr marL="461963" marR="0" lvl="0" indent="-157162" algn="l" rtl="0">
              <a:lnSpc>
                <a:spcPct val="80000"/>
              </a:lnSpc>
              <a:spcBef>
                <a:spcPts val="444"/>
              </a:spcBef>
              <a:spcAft>
                <a:spcPts val="0"/>
              </a:spcAft>
              <a:buClr>
                <a:schemeClr val="accent1"/>
              </a:buClr>
              <a:buSzPct val="25000"/>
              <a:buFont typeface="Noto Sans Symbols"/>
              <a:buNone/>
            </a:pPr>
            <a:endParaRPr sz="2220" b="1" i="0" u="none" strike="noStrike" cap="none" dirty="0">
              <a:solidFill>
                <a:srgbClr val="CC0000"/>
              </a:solidFill>
              <a:latin typeface="Galdeano"/>
              <a:ea typeface="Galdeano"/>
              <a:cs typeface="Galdeano"/>
              <a:sym typeface="Galdeano"/>
            </a:endParaRPr>
          </a:p>
          <a:p>
            <a:pPr marL="461963" marR="0" lvl="0" indent="-157162" algn="l" rtl="0">
              <a:lnSpc>
                <a:spcPct val="80000"/>
              </a:lnSpc>
              <a:spcBef>
                <a:spcPts val="555"/>
              </a:spcBef>
              <a:spcAft>
                <a:spcPts val="0"/>
              </a:spcAft>
              <a:buClr>
                <a:schemeClr val="accent1"/>
              </a:buClr>
              <a:buSzPct val="25000"/>
              <a:buFont typeface="Noto Sans Symbols"/>
              <a:buNone/>
            </a:pPr>
            <a:r>
              <a:rPr lang="en-US" sz="2775" b="1" i="0" u="sng" strike="noStrike" cap="none" dirty="0">
                <a:solidFill>
                  <a:schemeClr val="bg2">
                    <a:lumMod val="25000"/>
                  </a:schemeClr>
                </a:solidFill>
                <a:latin typeface="Galdeano"/>
                <a:ea typeface="Galdeano"/>
                <a:cs typeface="Galdeano"/>
                <a:sym typeface="Galdeano"/>
              </a:rPr>
              <a:t>Please USE:</a:t>
            </a:r>
          </a:p>
          <a:p>
            <a:pPr marL="461963" marR="0" lvl="0" indent="-157162" algn="l" rtl="0">
              <a:lnSpc>
                <a:spcPct val="80000"/>
              </a:lnSpc>
              <a:spcBef>
                <a:spcPts val="481"/>
              </a:spcBef>
              <a:spcAft>
                <a:spcPts val="0"/>
              </a:spcAft>
              <a:buClr>
                <a:schemeClr val="accent1"/>
              </a:buClr>
              <a:buSzPct val="25000"/>
              <a:buFont typeface="Noto Sans Symbols"/>
              <a:buNone/>
            </a:pPr>
            <a:r>
              <a:rPr lang="en-US" sz="2220" b="1" i="0" u="none" strike="noStrike" cap="none" dirty="0">
                <a:solidFill>
                  <a:schemeClr val="bg2">
                    <a:lumMod val="25000"/>
                  </a:schemeClr>
                </a:solidFill>
                <a:latin typeface="Galdeano"/>
                <a:ea typeface="Galdeano"/>
                <a:cs typeface="Galdeano"/>
                <a:sym typeface="Galdeano"/>
              </a:rPr>
              <a:t>	</a:t>
            </a:r>
            <a:r>
              <a:rPr lang="en-US" sz="2405" b="1" i="0" u="none" strike="noStrike" cap="none" dirty="0">
                <a:solidFill>
                  <a:schemeClr val="bg2">
                    <a:lumMod val="25000"/>
                  </a:schemeClr>
                </a:solidFill>
                <a:latin typeface="Galdeano"/>
                <a:ea typeface="Galdeano"/>
                <a:cs typeface="Galdeano"/>
                <a:sym typeface="Galdeano"/>
              </a:rPr>
              <a:t>“suicide” or “died          	by/of suicide”</a:t>
            </a:r>
          </a:p>
          <a:p>
            <a:pPr marL="461963" marR="0" lvl="0" indent="-157162" algn="l" rtl="0">
              <a:lnSpc>
                <a:spcPct val="80000"/>
              </a:lnSpc>
              <a:spcBef>
                <a:spcPts val="481"/>
              </a:spcBef>
              <a:spcAft>
                <a:spcPts val="0"/>
              </a:spcAft>
              <a:buClr>
                <a:schemeClr val="accent1"/>
              </a:buClr>
              <a:buSzPct val="25000"/>
              <a:buFont typeface="Noto Sans Symbols"/>
              <a:buNone/>
            </a:pPr>
            <a:r>
              <a:rPr lang="en-US" sz="2405" b="1" i="0" u="none" strike="noStrike" cap="none" dirty="0">
                <a:solidFill>
                  <a:schemeClr val="bg2">
                    <a:lumMod val="25000"/>
                  </a:schemeClr>
                </a:solidFill>
                <a:latin typeface="Galdeano"/>
                <a:ea typeface="Galdeano"/>
                <a:cs typeface="Galdeano"/>
                <a:sym typeface="Galdeano"/>
              </a:rPr>
              <a:t>	“non-fatal attempt”</a:t>
            </a:r>
          </a:p>
        </p:txBody>
      </p:sp>
      <p:sp>
        <p:nvSpPr>
          <p:cNvPr id="165" name="Shape 165"/>
          <p:cNvSpPr txBox="1">
            <a:spLocks noGrp="1"/>
          </p:cNvSpPr>
          <p:nvPr>
            <p:ph sz="half" idx="2"/>
          </p:nvPr>
        </p:nvSpPr>
        <p:spPr>
          <a:xfrm>
            <a:off x="4870767" y="1018124"/>
            <a:ext cx="3678010" cy="3599543"/>
          </a:xfrm>
          <a:prstGeom prst="rect">
            <a:avLst/>
          </a:prstGeom>
          <a:solidFill>
            <a:schemeClr val="bg1"/>
          </a:solidFill>
          <a:ln>
            <a:solidFill>
              <a:schemeClr val="tx1"/>
            </a:solidFill>
          </a:ln>
        </p:spPr>
        <p:txBody>
          <a:bodyPr lIns="91425" tIns="45700" rIns="91425" bIns="45700" anchor="t" anchorCtr="0">
            <a:noAutofit/>
          </a:bodyPr>
          <a:lstStyle/>
          <a:p>
            <a:pPr marL="344488" marR="0" lvl="0" indent="-230188" algn="l" rtl="0">
              <a:lnSpc>
                <a:spcPct val="70000"/>
              </a:lnSpc>
              <a:spcBef>
                <a:spcPts val="0"/>
              </a:spcBef>
              <a:spcAft>
                <a:spcPts val="0"/>
              </a:spcAft>
              <a:buClr>
                <a:schemeClr val="accent1"/>
              </a:buClr>
              <a:buSzPct val="25000"/>
              <a:buFont typeface="Noto Sans Symbols"/>
              <a:buNone/>
            </a:pPr>
            <a:endParaRPr sz="3060" b="1" i="1" u="sng" strike="noStrike" cap="none" dirty="0">
              <a:solidFill>
                <a:srgbClr val="FF0000"/>
              </a:solidFill>
              <a:latin typeface="Galdeano"/>
              <a:ea typeface="Galdeano"/>
              <a:cs typeface="Galdeano"/>
              <a:sym typeface="Galdeano"/>
            </a:endParaRPr>
          </a:p>
          <a:p>
            <a:pPr marL="461963" marR="0" lvl="0" indent="-233362" algn="l" rtl="0">
              <a:lnSpc>
                <a:spcPct val="70000"/>
              </a:lnSpc>
              <a:spcBef>
                <a:spcPts val="0"/>
              </a:spcBef>
              <a:spcAft>
                <a:spcPts val="0"/>
              </a:spcAft>
              <a:buClr>
                <a:schemeClr val="accent1"/>
              </a:buClr>
              <a:buSzPct val="25000"/>
              <a:buFont typeface="Noto Sans Symbols"/>
              <a:buNone/>
            </a:pPr>
            <a:r>
              <a:rPr lang="en-US" sz="2550" b="1" i="1" u="sng" strike="noStrike" cap="none" dirty="0">
                <a:solidFill>
                  <a:srgbClr val="CC0000"/>
                </a:solidFill>
                <a:latin typeface="Galdeano"/>
                <a:ea typeface="Galdeano"/>
                <a:cs typeface="Galdeano"/>
                <a:sym typeface="Galdeano"/>
              </a:rPr>
              <a:t>Should Avoid:</a:t>
            </a:r>
          </a:p>
          <a:p>
            <a:pPr marL="461963" marR="0" lvl="0" indent="-233362" algn="l" rtl="0">
              <a:lnSpc>
                <a:spcPct val="70000"/>
              </a:lnSpc>
              <a:spcBef>
                <a:spcPts val="272"/>
              </a:spcBef>
              <a:spcAft>
                <a:spcPts val="0"/>
              </a:spcAft>
              <a:buClr>
                <a:schemeClr val="accent1"/>
              </a:buClr>
              <a:buSzPct val="25000"/>
              <a:buFont typeface="Noto Sans Symbols"/>
              <a:buNone/>
            </a:pPr>
            <a:endParaRPr sz="1360" b="1" i="0" u="none" strike="noStrike" cap="none" dirty="0">
              <a:solidFill>
                <a:srgbClr val="CC0000"/>
              </a:solidFill>
              <a:latin typeface="Galdeano"/>
              <a:ea typeface="Galdeano"/>
              <a:cs typeface="Galdeano"/>
              <a:sym typeface="Galdeano"/>
            </a:endParaRPr>
          </a:p>
          <a:p>
            <a:pPr marL="461963" marR="0" lvl="0" indent="-233362" algn="l" rtl="0">
              <a:lnSpc>
                <a:spcPct val="70000"/>
              </a:lnSpc>
              <a:spcBef>
                <a:spcPts val="476"/>
              </a:spcBef>
              <a:spcAft>
                <a:spcPts val="0"/>
              </a:spcAft>
              <a:buClr>
                <a:schemeClr val="accent1"/>
              </a:buClr>
              <a:buSzPct val="25000"/>
              <a:buFont typeface="Noto Sans Symbols"/>
              <a:buNone/>
            </a:pPr>
            <a:r>
              <a:rPr lang="en-US" sz="2040" b="1" i="0" u="none" strike="noStrike" cap="none" dirty="0">
                <a:solidFill>
                  <a:srgbClr val="CC0000"/>
                </a:solidFill>
                <a:latin typeface="Galdeano"/>
                <a:ea typeface="Galdeano"/>
                <a:cs typeface="Galdeano"/>
                <a:sym typeface="Galdeano"/>
              </a:rPr>
              <a:t>	</a:t>
            </a:r>
            <a:r>
              <a:rPr lang="en-US" sz="2380" b="1" i="0" u="none" strike="noStrike" cap="none" dirty="0">
                <a:solidFill>
                  <a:srgbClr val="CC0000"/>
                </a:solidFill>
                <a:latin typeface="Galdeano"/>
                <a:ea typeface="Galdeano"/>
                <a:cs typeface="Galdeano"/>
                <a:sym typeface="Galdeano"/>
              </a:rPr>
              <a:t>“committed suicide”</a:t>
            </a:r>
          </a:p>
          <a:p>
            <a:pPr marL="461963" marR="0" lvl="0" indent="-233362" algn="l" rtl="0">
              <a:lnSpc>
                <a:spcPct val="70000"/>
              </a:lnSpc>
              <a:spcBef>
                <a:spcPts val="476"/>
              </a:spcBef>
              <a:spcAft>
                <a:spcPts val="0"/>
              </a:spcAft>
              <a:buClr>
                <a:schemeClr val="accent1"/>
              </a:buClr>
              <a:buSzPct val="25000"/>
              <a:buFont typeface="Noto Sans Symbols"/>
              <a:buNone/>
            </a:pPr>
            <a:r>
              <a:rPr lang="en-US" sz="2380" b="1" i="0" u="none" strike="noStrike" cap="none" dirty="0">
                <a:solidFill>
                  <a:srgbClr val="CC0000"/>
                </a:solidFill>
                <a:latin typeface="Galdeano"/>
                <a:ea typeface="Galdeano"/>
                <a:cs typeface="Galdeano"/>
                <a:sym typeface="Galdeano"/>
              </a:rPr>
              <a:t>	“completed suicide”</a:t>
            </a:r>
          </a:p>
          <a:p>
            <a:pPr marL="461963" marR="0" lvl="0" indent="-233362" algn="l" rtl="0">
              <a:lnSpc>
                <a:spcPct val="70000"/>
              </a:lnSpc>
              <a:spcBef>
                <a:spcPts val="476"/>
              </a:spcBef>
              <a:spcAft>
                <a:spcPts val="0"/>
              </a:spcAft>
              <a:buClr>
                <a:schemeClr val="accent1"/>
              </a:buClr>
              <a:buSzPct val="25000"/>
              <a:buFont typeface="Noto Sans Symbols"/>
              <a:buNone/>
            </a:pPr>
            <a:r>
              <a:rPr lang="en-US" sz="2380" b="1" i="0" u="none" strike="noStrike" cap="none" dirty="0">
                <a:solidFill>
                  <a:srgbClr val="CC0000"/>
                </a:solidFill>
                <a:latin typeface="Galdeano"/>
                <a:ea typeface="Galdeano"/>
                <a:cs typeface="Galdeano"/>
                <a:sym typeface="Galdeano"/>
              </a:rPr>
              <a:t>	“JUST a cry for help”</a:t>
            </a:r>
          </a:p>
          <a:p>
            <a:pPr marL="461963" marR="0" lvl="0" indent="-233362" algn="l" rtl="0">
              <a:lnSpc>
                <a:spcPct val="70000"/>
              </a:lnSpc>
              <a:spcBef>
                <a:spcPts val="306"/>
              </a:spcBef>
              <a:spcAft>
                <a:spcPts val="0"/>
              </a:spcAft>
              <a:buClr>
                <a:schemeClr val="accent1"/>
              </a:buClr>
              <a:buSzPct val="25000"/>
              <a:buFont typeface="Noto Sans Symbols"/>
              <a:buNone/>
            </a:pPr>
            <a:endParaRPr sz="1530" b="1" i="1" u="sng" strike="noStrike" cap="none" dirty="0">
              <a:solidFill>
                <a:srgbClr val="FF0000"/>
              </a:solidFill>
              <a:latin typeface="Galdeano"/>
              <a:ea typeface="Galdeano"/>
              <a:cs typeface="Galdeano"/>
              <a:sym typeface="Galdeano"/>
            </a:endParaRPr>
          </a:p>
          <a:p>
            <a:pPr marL="461963" marR="0" lvl="0" indent="-233362" algn="l" rtl="0">
              <a:lnSpc>
                <a:spcPct val="70000"/>
              </a:lnSpc>
              <a:spcBef>
                <a:spcPts val="510"/>
              </a:spcBef>
              <a:spcAft>
                <a:spcPts val="0"/>
              </a:spcAft>
              <a:buClr>
                <a:schemeClr val="accent1"/>
              </a:buClr>
              <a:buSzPct val="25000"/>
              <a:buFont typeface="Noto Sans Symbols"/>
              <a:buNone/>
            </a:pPr>
            <a:r>
              <a:rPr lang="en-US" sz="2550" b="1" i="0" u="sng" strike="noStrike" cap="none" dirty="0">
                <a:solidFill>
                  <a:srgbClr val="052E65"/>
                </a:solidFill>
                <a:latin typeface="Galdeano"/>
                <a:ea typeface="Galdeano"/>
                <a:cs typeface="Galdeano"/>
                <a:sym typeface="Galdeano"/>
              </a:rPr>
              <a:t>Please USE:</a:t>
            </a:r>
            <a:r>
              <a:rPr lang="en-US" sz="2550" b="1" i="1" u="sng" strike="noStrike" cap="none" dirty="0">
                <a:solidFill>
                  <a:srgbClr val="052E65"/>
                </a:solidFill>
                <a:latin typeface="Galdeano"/>
                <a:ea typeface="Galdeano"/>
                <a:cs typeface="Galdeano"/>
                <a:sym typeface="Galdeano"/>
              </a:rPr>
              <a:t> </a:t>
            </a:r>
          </a:p>
          <a:p>
            <a:pPr marL="461963" marR="0" lvl="0" indent="-233362" algn="l" rtl="0">
              <a:lnSpc>
                <a:spcPct val="70000"/>
              </a:lnSpc>
              <a:spcBef>
                <a:spcPts val="238"/>
              </a:spcBef>
              <a:spcAft>
                <a:spcPts val="0"/>
              </a:spcAft>
              <a:buClr>
                <a:schemeClr val="accent1"/>
              </a:buClr>
              <a:buSzPct val="25000"/>
              <a:buFont typeface="Noto Sans Symbols"/>
              <a:buNone/>
            </a:pPr>
            <a:endParaRPr sz="1190" b="1" i="1" u="sng" strike="noStrike" cap="none" dirty="0">
              <a:solidFill>
                <a:srgbClr val="052E65"/>
              </a:solidFill>
              <a:latin typeface="Galdeano"/>
              <a:ea typeface="Galdeano"/>
              <a:cs typeface="Galdeano"/>
              <a:sym typeface="Galdeano"/>
            </a:endParaRPr>
          </a:p>
          <a:p>
            <a:pPr marL="461963" marR="0" lvl="0" indent="-233362" algn="l" rtl="0">
              <a:lnSpc>
                <a:spcPct val="100000"/>
              </a:lnSpc>
              <a:spcBef>
                <a:spcPts val="0"/>
              </a:spcBef>
              <a:spcAft>
                <a:spcPts val="0"/>
              </a:spcAft>
              <a:buClr>
                <a:schemeClr val="accent1"/>
              </a:buClr>
              <a:buSzPct val="25000"/>
              <a:buFont typeface="Noto Sans Symbols"/>
              <a:buNone/>
            </a:pPr>
            <a:r>
              <a:rPr lang="en-US" sz="1700" b="1" i="0" u="none" strike="noStrike" cap="none" dirty="0">
                <a:solidFill>
                  <a:srgbClr val="052E65"/>
                </a:solidFill>
                <a:latin typeface="Galdeano"/>
                <a:ea typeface="Galdeano"/>
                <a:cs typeface="Galdeano"/>
                <a:sym typeface="Galdeano"/>
              </a:rPr>
              <a:t>	</a:t>
            </a:r>
            <a:r>
              <a:rPr lang="en-US" sz="2380" b="1" i="0" u="none" strike="noStrike" cap="none" dirty="0">
                <a:solidFill>
                  <a:srgbClr val="052E65"/>
                </a:solidFill>
                <a:latin typeface="Galdeano"/>
                <a:ea typeface="Galdeano"/>
                <a:cs typeface="Galdeano"/>
                <a:sym typeface="Galdeano"/>
              </a:rPr>
              <a:t>“died by/of suicide”</a:t>
            </a:r>
          </a:p>
          <a:p>
            <a:pPr marL="461963" marR="0" lvl="0" indent="-233362" algn="l" rtl="0">
              <a:lnSpc>
                <a:spcPct val="100000"/>
              </a:lnSpc>
              <a:spcBef>
                <a:spcPts val="476"/>
              </a:spcBef>
              <a:spcAft>
                <a:spcPts val="0"/>
              </a:spcAft>
              <a:buClr>
                <a:schemeClr val="accent1"/>
              </a:buClr>
              <a:buSzPct val="25000"/>
              <a:buFont typeface="Noto Sans Symbols"/>
              <a:buNone/>
            </a:pPr>
            <a:r>
              <a:rPr lang="en-US" sz="2380" b="1" i="0" u="none" strike="noStrike" cap="none" dirty="0">
                <a:solidFill>
                  <a:srgbClr val="052E65"/>
                </a:solidFill>
                <a:latin typeface="Galdeano"/>
                <a:ea typeface="Galdeano"/>
                <a:cs typeface="Galdeano"/>
                <a:sym typeface="Galdeano"/>
              </a:rPr>
              <a:t>	“a suicide attempt”</a:t>
            </a:r>
          </a:p>
        </p:txBody>
      </p:sp>
      <p:sp>
        <p:nvSpPr>
          <p:cNvPr id="163" name="Shape 163"/>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b="0" i="0" u="none" strike="noStrike" cap="none">
                <a:solidFill>
                  <a:schemeClr val="dk2"/>
                </a:solidFill>
                <a:latin typeface="Times New Roman"/>
                <a:ea typeface="Times New Roman"/>
                <a:cs typeface="Times New Roman"/>
                <a:sym typeface="Times New Roman"/>
              </a:rPr>
              <a:t>6</a:t>
            </a:fld>
            <a:endParaRPr lang="en-US" sz="1000" b="0" i="0" u="none" strike="noStrike" cap="none">
              <a:solidFill>
                <a:schemeClr val="dk2"/>
              </a:solidFill>
              <a:latin typeface="Times New Roman"/>
              <a:ea typeface="Times New Roman"/>
              <a:cs typeface="Times New Roman"/>
              <a:sym typeface="Times New Roman"/>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4" name="Shape 174"/>
          <p:cNvSpPr txBox="1">
            <a:spLocks noGrp="1"/>
          </p:cNvSpPr>
          <p:nvPr>
            <p:ph type="title"/>
          </p:nvPr>
        </p:nvSpPr>
        <p:spPr>
          <a:xfrm>
            <a:off x="395287" y="295275"/>
            <a:ext cx="8381999" cy="79216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dirty="0" smtClean="0">
                <a:latin typeface="+mn-lt"/>
                <a:ea typeface="Galdeano"/>
                <a:cs typeface="Galdeano"/>
                <a:sym typeface="Galdeano"/>
              </a:rPr>
              <a:t>Language</a:t>
            </a:r>
            <a:endParaRPr lang="en-US" sz="4000" b="1" i="0" u="none" strike="noStrike" cap="none" dirty="0">
              <a:latin typeface="+mn-lt"/>
              <a:ea typeface="Galdeano"/>
              <a:cs typeface="Galdeano"/>
              <a:sym typeface="Galdeano"/>
            </a:endParaRPr>
          </a:p>
        </p:txBody>
      </p:sp>
      <p:sp>
        <p:nvSpPr>
          <p:cNvPr id="172" name="Shape 172"/>
          <p:cNvSpPr txBox="1">
            <a:spLocks noGrp="1"/>
          </p:cNvSpPr>
          <p:nvPr>
            <p:ph idx="1"/>
          </p:nvPr>
        </p:nvSpPr>
        <p:spPr>
          <a:xfrm>
            <a:off x="508000" y="1423987"/>
            <a:ext cx="8201025" cy="3263900"/>
          </a:xfrm>
          <a:prstGeom prst="rect">
            <a:avLst/>
          </a:prstGeom>
          <a:noFill/>
          <a:ln>
            <a:noFill/>
          </a:ln>
        </p:spPr>
        <p:txBody>
          <a:bodyPr lIns="91425" tIns="45700" rIns="91425" bIns="45700" anchor="t" anchorCtr="0">
            <a:noAutofit/>
          </a:bodyPr>
          <a:lstStyle/>
          <a:p>
            <a:pPr marL="44450" marR="0" lvl="0" indent="-6350" algn="l" rtl="0">
              <a:spcBef>
                <a:spcPts val="0"/>
              </a:spcBef>
              <a:spcAft>
                <a:spcPts val="0"/>
              </a:spcAft>
              <a:buClr>
                <a:schemeClr val="accent1"/>
              </a:buClr>
              <a:buSzPct val="25000"/>
              <a:buFont typeface="Noto Sans Symbols"/>
              <a:buNone/>
            </a:pPr>
            <a:r>
              <a:rPr lang="en-US" sz="2400" b="1" i="0" u="none" strike="noStrike" cap="none" dirty="0" smtClean="0">
                <a:solidFill>
                  <a:srgbClr val="000000"/>
                </a:solidFill>
                <a:ea typeface="Galdeano"/>
                <a:cs typeface="Galdeano"/>
                <a:sym typeface="Galdeano"/>
              </a:rPr>
              <a:t>Ideation </a:t>
            </a:r>
            <a:r>
              <a:rPr lang="en-US" sz="2400" b="1" i="0" u="none" strike="noStrike" cap="none" dirty="0">
                <a:solidFill>
                  <a:srgbClr val="000000"/>
                </a:solidFill>
                <a:ea typeface="Galdeano"/>
                <a:cs typeface="Galdeano"/>
                <a:sym typeface="Galdeano"/>
              </a:rPr>
              <a:t>- </a:t>
            </a:r>
            <a:r>
              <a:rPr lang="en-US" sz="2400" b="1" i="0" u="none" strike="noStrike" cap="none" dirty="0" smtClean="0">
                <a:solidFill>
                  <a:srgbClr val="000000"/>
                </a:solidFill>
                <a:ea typeface="Galdeano"/>
                <a:cs typeface="Galdeano"/>
                <a:sym typeface="Galdeano"/>
              </a:rPr>
              <a:t>T</a:t>
            </a:r>
            <a:r>
              <a:rPr lang="en-US" sz="2400" b="0" i="0" u="none" strike="noStrike" cap="none" dirty="0" smtClean="0">
                <a:solidFill>
                  <a:srgbClr val="000000"/>
                </a:solidFill>
                <a:ea typeface="Galdeano"/>
                <a:cs typeface="Galdeano"/>
                <a:sym typeface="Galdeano"/>
              </a:rPr>
              <a:t>houghts</a:t>
            </a:r>
            <a:r>
              <a:rPr lang="en-US" sz="2400" b="0" i="0" u="none" strike="noStrike" cap="none" dirty="0">
                <a:solidFill>
                  <a:srgbClr val="000000"/>
                </a:solidFill>
                <a:ea typeface="Galdeano"/>
                <a:cs typeface="Galdeano"/>
                <a:sym typeface="Galdeano"/>
              </a:rPr>
              <a:t>, talk, sharing of plans that may indicate a person is thinking about taking his/her own life. </a:t>
            </a:r>
          </a:p>
          <a:p>
            <a:pPr marL="44450" marR="0" lvl="0" indent="-6350" algn="l" rtl="0">
              <a:spcBef>
                <a:spcPts val="600"/>
              </a:spcBef>
              <a:spcAft>
                <a:spcPts val="0"/>
              </a:spcAft>
              <a:buClr>
                <a:schemeClr val="accent1"/>
              </a:buClr>
              <a:buSzPct val="25000"/>
              <a:buFont typeface="Noto Sans Symbols"/>
              <a:buNone/>
            </a:pPr>
            <a:r>
              <a:rPr lang="en-US" sz="2400" b="1" i="0" u="none" strike="noStrike" cap="none" dirty="0" smtClean="0">
                <a:solidFill>
                  <a:srgbClr val="000000"/>
                </a:solidFill>
                <a:ea typeface="Galdeano"/>
                <a:cs typeface="Galdeano"/>
                <a:sym typeface="Galdeano"/>
              </a:rPr>
              <a:t>Attempt</a:t>
            </a:r>
            <a:r>
              <a:rPr lang="en-US" sz="2400" b="1" i="0" u="none" strike="noStrike" cap="none" dirty="0">
                <a:solidFill>
                  <a:srgbClr val="000000"/>
                </a:solidFill>
                <a:ea typeface="Galdeano"/>
                <a:cs typeface="Galdeano"/>
                <a:sym typeface="Galdeano"/>
              </a:rPr>
              <a:t>: </a:t>
            </a:r>
            <a:r>
              <a:rPr lang="en-US" sz="2400" b="0" i="0" u="none" strike="noStrike" cap="none" dirty="0">
                <a:solidFill>
                  <a:srgbClr val="000000"/>
                </a:solidFill>
                <a:ea typeface="Galdeano"/>
                <a:cs typeface="Galdeano"/>
                <a:sym typeface="Galdeano"/>
              </a:rPr>
              <a:t>A self-inflicted, potentially injurious behavior with a nonfatal outcome for which there is evidence of intent to die. </a:t>
            </a:r>
          </a:p>
          <a:p>
            <a:pPr marL="44450" marR="0" lvl="0" indent="-6350" algn="l" rtl="0">
              <a:spcBef>
                <a:spcPts val="600"/>
              </a:spcBef>
              <a:spcAft>
                <a:spcPts val="0"/>
              </a:spcAft>
              <a:buClr>
                <a:schemeClr val="accent1"/>
              </a:buClr>
              <a:buSzPct val="25000"/>
              <a:buFont typeface="Noto Sans Symbols"/>
              <a:buNone/>
            </a:pPr>
            <a:r>
              <a:rPr lang="en-US" sz="2400" b="1" i="0" u="none" strike="noStrike" cap="none" dirty="0">
                <a:solidFill>
                  <a:srgbClr val="000000"/>
                </a:solidFill>
                <a:ea typeface="Galdeano"/>
                <a:cs typeface="Galdeano"/>
                <a:sym typeface="Galdeano"/>
              </a:rPr>
              <a:t>Suicide: </a:t>
            </a:r>
            <a:r>
              <a:rPr lang="en-US" sz="2400" b="0" i="0" u="none" strike="noStrike" cap="none" dirty="0">
                <a:solidFill>
                  <a:srgbClr val="000000"/>
                </a:solidFill>
                <a:ea typeface="Galdeano"/>
                <a:cs typeface="Galdeano"/>
                <a:sym typeface="Galdeano"/>
              </a:rPr>
              <a:t>A self-inflicted death with evidence (implicit or explicit) of the </a:t>
            </a:r>
            <a:r>
              <a:rPr lang="en-US" sz="2400" b="1" i="1" u="none" strike="noStrike" cap="none" dirty="0">
                <a:solidFill>
                  <a:srgbClr val="000000"/>
                </a:solidFill>
                <a:ea typeface="Galdeano"/>
                <a:cs typeface="Galdeano"/>
                <a:sym typeface="Galdeano"/>
              </a:rPr>
              <a:t>intent</a:t>
            </a:r>
            <a:r>
              <a:rPr lang="en-US" sz="2400" b="0" i="0" u="none" strike="noStrike" cap="none" dirty="0">
                <a:solidFill>
                  <a:srgbClr val="000000"/>
                </a:solidFill>
                <a:ea typeface="Galdeano"/>
                <a:cs typeface="Galdeano"/>
                <a:sym typeface="Galdeano"/>
              </a:rPr>
              <a:t> to die. </a:t>
            </a:r>
            <a:endParaRPr lang="en-US" sz="2400" b="0" i="0" u="none" strike="noStrike" cap="none" dirty="0" smtClean="0">
              <a:solidFill>
                <a:srgbClr val="000000"/>
              </a:solidFill>
              <a:ea typeface="Galdeano"/>
              <a:cs typeface="Galdeano"/>
              <a:sym typeface="Galdeano"/>
            </a:endParaRPr>
          </a:p>
          <a:p>
            <a:pPr marL="44450" marR="0" lvl="0" indent="-6350" algn="l" rtl="0">
              <a:spcBef>
                <a:spcPts val="600"/>
              </a:spcBef>
              <a:spcAft>
                <a:spcPts val="0"/>
              </a:spcAft>
              <a:buClr>
                <a:schemeClr val="accent1"/>
              </a:buClr>
              <a:buSzPct val="25000"/>
              <a:buFont typeface="Noto Sans Symbols"/>
              <a:buNone/>
            </a:pPr>
            <a:r>
              <a:rPr lang="en-US" sz="2400" b="1" dirty="0" smtClean="0">
                <a:solidFill>
                  <a:srgbClr val="000000"/>
                </a:solidFill>
                <a:ea typeface="Galdeano"/>
                <a:cs typeface="Galdeano"/>
                <a:sym typeface="Galdeano"/>
              </a:rPr>
              <a:t>Self-Injury</a:t>
            </a:r>
            <a:r>
              <a:rPr lang="en-US" sz="2400" dirty="0" smtClean="0">
                <a:solidFill>
                  <a:srgbClr val="000000"/>
                </a:solidFill>
                <a:ea typeface="Galdeano"/>
                <a:cs typeface="Galdeano"/>
                <a:sym typeface="Galdeano"/>
              </a:rPr>
              <a:t>: Not ‘cutting’. Self-inflicted physical harming behaviors  (can be burns, bruises, etc.) that happen without the intent to die.</a:t>
            </a:r>
            <a:endParaRPr lang="en-US" sz="2400" b="0" i="0" u="none" strike="noStrike" cap="none" dirty="0">
              <a:solidFill>
                <a:srgbClr val="000000"/>
              </a:solidFill>
              <a:ea typeface="Galdeano"/>
              <a:cs typeface="Galdeano"/>
              <a:sym typeface="Galdeano"/>
            </a:endParaRPr>
          </a:p>
        </p:txBody>
      </p:sp>
      <p:sp>
        <p:nvSpPr>
          <p:cNvPr id="173" name="Shape 173"/>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b="0" i="0" u="none" strike="noStrike" cap="none">
                <a:solidFill>
                  <a:schemeClr val="dk2"/>
                </a:solidFill>
                <a:latin typeface="Times New Roman"/>
                <a:ea typeface="Times New Roman"/>
                <a:cs typeface="Times New Roman"/>
                <a:sym typeface="Times New Roman"/>
              </a:rPr>
              <a:t>7</a:t>
            </a:fld>
            <a:endParaRPr lang="en-US" sz="1000" b="0" i="0" u="none" strike="noStrike" cap="none">
              <a:solidFill>
                <a:schemeClr val="dk2"/>
              </a:solidFill>
              <a:latin typeface="Times New Roman"/>
              <a:ea typeface="Times New Roman"/>
              <a:cs typeface="Times New Roman"/>
              <a:sym typeface="Times New Roman"/>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b="0" i="0" u="none" strike="noStrike" cap="none">
                <a:solidFill>
                  <a:schemeClr val="dk2"/>
                </a:solidFill>
                <a:latin typeface="Times New Roman"/>
                <a:ea typeface="Times New Roman"/>
                <a:cs typeface="Times New Roman"/>
                <a:sym typeface="Times New Roman"/>
              </a:rPr>
              <a:t>8</a:t>
            </a:fld>
            <a:endParaRPr lang="en-US" sz="1000" b="0" i="0" u="none" strike="noStrike" cap="none">
              <a:solidFill>
                <a:schemeClr val="dk2"/>
              </a:solidFill>
              <a:latin typeface="Times New Roman"/>
              <a:ea typeface="Times New Roman"/>
              <a:cs typeface="Times New Roman"/>
              <a:sym typeface="Times New Roman"/>
            </a:endParaRPr>
          </a:p>
        </p:txBody>
      </p:sp>
      <p:sp>
        <p:nvSpPr>
          <p:cNvPr id="187" name="Shape 187"/>
          <p:cNvSpPr txBox="1"/>
          <p:nvPr/>
        </p:nvSpPr>
        <p:spPr>
          <a:xfrm>
            <a:off x="1561400" y="1435566"/>
            <a:ext cx="5886449" cy="193899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6000" b="0" i="0" u="none" strike="noStrike" cap="none">
                <a:solidFill>
                  <a:schemeClr val="dk1"/>
                </a:solidFill>
                <a:latin typeface="Times New Roman"/>
                <a:ea typeface="Times New Roman"/>
                <a:cs typeface="Times New Roman"/>
                <a:sym typeface="Times New Roman"/>
              </a:rPr>
              <a:t>You are all Gatekeepers!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Shape 201"/>
          <p:cNvSpPr txBox="1">
            <a:spLocks noGrp="1"/>
          </p:cNvSpPr>
          <p:nvPr>
            <p:ph idx="1"/>
          </p:nvPr>
        </p:nvSpPr>
        <p:spPr>
          <a:xfrm>
            <a:off x="871537" y="714375"/>
            <a:ext cx="7408862" cy="41338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en-US" sz="2400" b="0" i="0" u="none" strike="noStrike" cap="none" dirty="0">
                <a:solidFill>
                  <a:schemeClr val="dk1"/>
                </a:solidFill>
                <a:ea typeface="Galdeano"/>
                <a:cs typeface="Galdeano"/>
                <a:sym typeface="Galdeano"/>
              </a:rPr>
              <a:t>All staff should have:</a:t>
            </a:r>
          </a:p>
          <a:p>
            <a:pPr marL="0" indent="0">
              <a:spcBef>
                <a:spcPts val="480"/>
              </a:spcBef>
              <a:buClr>
                <a:schemeClr val="accent1"/>
              </a:buClr>
              <a:buSzPct val="100000"/>
              <a:buNone/>
            </a:pPr>
            <a:r>
              <a:rPr lang="en-US" sz="2400" b="0" i="0" u="none" strike="noStrike" cap="none" dirty="0" smtClean="0">
                <a:solidFill>
                  <a:schemeClr val="dk1"/>
                </a:solidFill>
                <a:ea typeface="Galdeano"/>
                <a:cs typeface="Galdeano"/>
                <a:sym typeface="Galdeano"/>
              </a:rPr>
              <a:t>Education </a:t>
            </a:r>
            <a:r>
              <a:rPr lang="en-US" sz="2400" b="0" i="0" u="none" strike="noStrike" cap="none" dirty="0">
                <a:solidFill>
                  <a:schemeClr val="dk1"/>
                </a:solidFill>
                <a:ea typeface="Galdeano"/>
                <a:cs typeface="Galdeano"/>
                <a:sym typeface="Galdeano"/>
              </a:rPr>
              <a:t>on the importance of suicide prevention and….</a:t>
            </a:r>
          </a:p>
          <a:p>
            <a:pPr marL="0" marR="0" lvl="0" indent="0" algn="l" rtl="0">
              <a:spcBef>
                <a:spcPts val="480"/>
              </a:spcBef>
              <a:spcAft>
                <a:spcPts val="0"/>
              </a:spcAft>
              <a:buClr>
                <a:schemeClr val="accent1"/>
              </a:buClr>
              <a:buSzPct val="25000"/>
              <a:buFont typeface="Noto Sans Symbols"/>
              <a:buNone/>
            </a:pPr>
            <a:r>
              <a:rPr lang="en-US" sz="2400" b="0" i="0" u="none" strike="noStrike" cap="none" dirty="0">
                <a:solidFill>
                  <a:schemeClr val="dk1"/>
                </a:solidFill>
                <a:ea typeface="Galdeano"/>
                <a:cs typeface="Galdeano"/>
                <a:sym typeface="Galdeano"/>
              </a:rPr>
              <a:t>   </a:t>
            </a:r>
            <a:r>
              <a:rPr lang="en-US" sz="2400" b="0" i="1" u="none" strike="noStrike" cap="none" dirty="0">
                <a:solidFill>
                  <a:schemeClr val="dk1"/>
                </a:solidFill>
                <a:ea typeface="Galdeano"/>
                <a:cs typeface="Galdeano"/>
                <a:sym typeface="Galdeano"/>
              </a:rPr>
              <a:t>How</a:t>
            </a:r>
            <a:r>
              <a:rPr lang="en-US" sz="2400" b="0" i="0" u="none" strike="noStrike" cap="none" dirty="0">
                <a:solidFill>
                  <a:schemeClr val="dk1"/>
                </a:solidFill>
                <a:ea typeface="Galdeano"/>
                <a:cs typeface="Galdeano"/>
                <a:sym typeface="Galdeano"/>
              </a:rPr>
              <a:t> to recognize suicide </a:t>
            </a:r>
            <a:r>
              <a:rPr lang="en-US" sz="2400" b="0" i="0" u="none" strike="noStrike" cap="none" dirty="0" smtClean="0">
                <a:solidFill>
                  <a:schemeClr val="dk1"/>
                </a:solidFill>
                <a:ea typeface="Galdeano"/>
                <a:cs typeface="Galdeano"/>
                <a:sym typeface="Galdeano"/>
              </a:rPr>
              <a:t>risk and </a:t>
            </a:r>
            <a:r>
              <a:rPr lang="en-US" sz="2400" b="0" i="1" u="none" strike="noStrike" cap="none" dirty="0" smtClean="0">
                <a:solidFill>
                  <a:schemeClr val="dk1"/>
                </a:solidFill>
                <a:ea typeface="Galdeano"/>
                <a:cs typeface="Galdeano"/>
                <a:sym typeface="Galdeano"/>
              </a:rPr>
              <a:t>How</a:t>
            </a:r>
            <a:r>
              <a:rPr lang="en-US" sz="2400" b="0" i="0" u="none" strike="noStrike" cap="none" dirty="0" smtClean="0">
                <a:solidFill>
                  <a:schemeClr val="dk1"/>
                </a:solidFill>
                <a:ea typeface="Galdeano"/>
                <a:cs typeface="Galdeano"/>
                <a:sym typeface="Galdeano"/>
              </a:rPr>
              <a:t> to refer someone     </a:t>
            </a:r>
          </a:p>
          <a:p>
            <a:pPr marL="0" indent="0">
              <a:spcBef>
                <a:spcPts val="480"/>
              </a:spcBef>
              <a:buClr>
                <a:schemeClr val="accent1"/>
              </a:buClr>
              <a:buSzPct val="25000"/>
              <a:buNone/>
            </a:pPr>
            <a:r>
              <a:rPr lang="en-US" sz="2400" dirty="0">
                <a:solidFill>
                  <a:schemeClr val="dk1"/>
                </a:solidFill>
                <a:ea typeface="Galdeano"/>
                <a:cs typeface="Galdeano"/>
                <a:sym typeface="Galdeano"/>
              </a:rPr>
              <a:t> </a:t>
            </a:r>
            <a:r>
              <a:rPr lang="en-US" sz="2400" dirty="0" smtClean="0">
                <a:solidFill>
                  <a:schemeClr val="dk1"/>
                </a:solidFill>
                <a:ea typeface="Galdeano"/>
                <a:cs typeface="Galdeano"/>
                <a:sym typeface="Galdeano"/>
              </a:rPr>
              <a:t>  </a:t>
            </a:r>
            <a:r>
              <a:rPr lang="en-US" sz="2400" b="0" i="0" u="none" strike="noStrike" cap="none" dirty="0" smtClean="0">
                <a:solidFill>
                  <a:schemeClr val="dk1"/>
                </a:solidFill>
                <a:ea typeface="Galdeano"/>
                <a:cs typeface="Galdeano"/>
                <a:sym typeface="Galdeano"/>
              </a:rPr>
              <a:t>for help.</a:t>
            </a:r>
          </a:p>
          <a:p>
            <a:pPr marL="0" indent="0">
              <a:spcBef>
                <a:spcPts val="480"/>
              </a:spcBef>
              <a:buClr>
                <a:schemeClr val="accent1"/>
              </a:buClr>
              <a:buSzPct val="25000"/>
              <a:buNone/>
            </a:pPr>
            <a:endParaRPr lang="en-US" sz="2400" b="0" i="0" u="none" strike="noStrike" cap="none" dirty="0" smtClean="0">
              <a:solidFill>
                <a:schemeClr val="dk1"/>
              </a:solidFill>
              <a:ea typeface="Galdeano"/>
              <a:cs typeface="Galdeano"/>
              <a:sym typeface="Galdeano"/>
            </a:endParaRPr>
          </a:p>
          <a:p>
            <a:pPr marL="0" indent="0">
              <a:spcBef>
                <a:spcPts val="480"/>
              </a:spcBef>
              <a:buClr>
                <a:schemeClr val="accent1"/>
              </a:buClr>
              <a:buSzPct val="25000"/>
              <a:buNone/>
            </a:pPr>
            <a:r>
              <a:rPr lang="en-US" sz="2400" b="0" i="0" u="none" strike="noStrike" cap="none" dirty="0" smtClean="0">
                <a:solidFill>
                  <a:schemeClr val="dk1"/>
                </a:solidFill>
                <a:ea typeface="Galdeano"/>
                <a:cs typeface="Galdeano"/>
                <a:sym typeface="Galdeano"/>
              </a:rPr>
              <a:t>Only selected staff will have:</a:t>
            </a:r>
          </a:p>
          <a:p>
            <a:pPr marL="0" indent="0">
              <a:spcBef>
                <a:spcPts val="480"/>
              </a:spcBef>
              <a:buClr>
                <a:schemeClr val="accent1"/>
              </a:buClr>
              <a:buSzPct val="25000"/>
              <a:buNone/>
            </a:pPr>
            <a:r>
              <a:rPr lang="en-US" sz="2400" b="0" i="0" u="none" strike="noStrike" cap="none" dirty="0" smtClean="0">
                <a:solidFill>
                  <a:schemeClr val="dk1"/>
                </a:solidFill>
                <a:ea typeface="Galdeano"/>
                <a:cs typeface="Galdeano"/>
                <a:sym typeface="Galdeano"/>
              </a:rPr>
              <a:t>Specific training to assess the lethality of a suicidal thought/behavior. </a:t>
            </a:r>
          </a:p>
          <a:p>
            <a:pPr marL="0" indent="0">
              <a:spcBef>
                <a:spcPts val="480"/>
              </a:spcBef>
              <a:buClr>
                <a:schemeClr val="accent1"/>
              </a:buClr>
              <a:buSzPct val="25000"/>
              <a:buNone/>
            </a:pPr>
            <a:endParaRPr lang="en-US" sz="2400" b="0" i="0" u="none" strike="noStrike" cap="none" dirty="0" smtClean="0">
              <a:solidFill>
                <a:schemeClr val="dk1"/>
              </a:solidFill>
              <a:ea typeface="Galdeano"/>
              <a:cs typeface="Galdeano"/>
              <a:sym typeface="Galdeano"/>
            </a:endParaRPr>
          </a:p>
          <a:p>
            <a:pPr marL="273050" marR="0" lvl="0" indent="-273050" algn="ctr" rtl="0">
              <a:spcBef>
                <a:spcPts val="480"/>
              </a:spcBef>
              <a:spcAft>
                <a:spcPts val="0"/>
              </a:spcAft>
              <a:buClr>
                <a:schemeClr val="accent1"/>
              </a:buClr>
              <a:buSzPct val="100000"/>
              <a:buFont typeface="Noto Sans Symbols"/>
              <a:buChar char="∗"/>
            </a:pPr>
            <a:r>
              <a:rPr lang="en-US" sz="2400" b="0" i="0" u="none" strike="noStrike" cap="none" dirty="0" smtClean="0">
                <a:solidFill>
                  <a:schemeClr val="dk1"/>
                </a:solidFill>
                <a:ea typeface="Galdeano"/>
                <a:cs typeface="Galdeano"/>
                <a:sym typeface="Galdeano"/>
              </a:rPr>
              <a:t>You </a:t>
            </a:r>
            <a:r>
              <a:rPr lang="en-US" sz="2400" b="0" i="0" u="none" strike="noStrike" cap="none" dirty="0">
                <a:solidFill>
                  <a:schemeClr val="dk1"/>
                </a:solidFill>
                <a:ea typeface="Galdeano"/>
                <a:cs typeface="Galdeano"/>
                <a:sym typeface="Galdeano"/>
              </a:rPr>
              <a:t>are not alone in this!</a:t>
            </a:r>
          </a:p>
        </p:txBody>
      </p:sp>
      <p:sp>
        <p:nvSpPr>
          <p:cNvPr id="202" name="Shape 202"/>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Noto Sans Symbols"/>
              <a:buNone/>
            </a:pPr>
            <a:fld id="{00000000-1234-1234-1234-123412341234}" type="slidenum">
              <a:rPr lang="en-US" sz="1000" b="0" i="0" u="none" strike="noStrike" cap="none">
                <a:solidFill>
                  <a:schemeClr val="dk2"/>
                </a:solidFill>
                <a:latin typeface="Times New Roman"/>
                <a:ea typeface="Times New Roman"/>
                <a:cs typeface="Times New Roman"/>
                <a:sym typeface="Times New Roman"/>
              </a:rPr>
              <a:t>9</a:t>
            </a:fld>
            <a:endParaRPr lang="en-US" sz="1000" b="0" i="0" u="none" strike="noStrike" cap="none">
              <a:solidFill>
                <a:schemeClr val="dk2"/>
              </a:solidFill>
              <a:latin typeface="Times New Roman"/>
              <a:ea typeface="Times New Roman"/>
              <a:cs typeface="Times New Roman"/>
              <a:sym typeface="Times New Roman"/>
            </a:endParaRPr>
          </a:p>
        </p:txBody>
      </p:sp>
    </p:spTree>
  </p:cSld>
  <p:clrMapOvr>
    <a:masterClrMapping/>
  </p:clrMapOvr>
  <p:transition spd="slow">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12771</TotalTime>
  <Words>2328</Words>
  <Application>Microsoft Office PowerPoint</Application>
  <PresentationFormat>On-screen Show (16:9)</PresentationFormat>
  <Paragraphs>408</Paragraphs>
  <Slides>44</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Noto Sans Symbols</vt:lpstr>
      <vt:lpstr>Calibri Light</vt:lpstr>
      <vt:lpstr>Calibri</vt:lpstr>
      <vt:lpstr>Wingdings 2</vt:lpstr>
      <vt:lpstr>Times New Roman</vt:lpstr>
      <vt:lpstr>Galdeano</vt:lpstr>
      <vt:lpstr>Constantia</vt:lpstr>
      <vt:lpstr>Office Theme</vt:lpstr>
      <vt:lpstr>Gatekeepers Training for Youth Suicide  </vt:lpstr>
      <vt:lpstr> </vt:lpstr>
      <vt:lpstr>Today We Will Cover</vt:lpstr>
      <vt:lpstr>Attitude</vt:lpstr>
      <vt:lpstr>PowerPoint Presentation</vt:lpstr>
      <vt:lpstr>Language</vt:lpstr>
      <vt:lpstr>Language</vt:lpstr>
      <vt:lpstr>PowerPoint Presentation</vt:lpstr>
      <vt:lpstr>PowerPoint Presentation</vt:lpstr>
      <vt:lpstr>PowerPoint Presentation</vt:lpstr>
      <vt:lpstr>PowerPoint Presentation</vt:lpstr>
      <vt:lpstr>Identifying Depression</vt:lpstr>
      <vt:lpstr>Depression</vt:lpstr>
      <vt:lpstr>PowerPoint Presentation</vt:lpstr>
      <vt:lpstr>PowerPoint Presentation</vt:lpstr>
      <vt:lpstr>PowerPoint Presentation</vt:lpstr>
      <vt:lpstr>National Estimated Statistics</vt:lpstr>
      <vt:lpstr>In the typical high school classroom:</vt:lpstr>
      <vt:lpstr>Difficulty with Statistics</vt:lpstr>
      <vt:lpstr>Risk Factors- Protective Factors  But Most Important are Warning Signs</vt:lpstr>
      <vt:lpstr>Risk Factors</vt:lpstr>
      <vt:lpstr>Risk Factors for Adolescent Suicide</vt:lpstr>
      <vt:lpstr>LGBT Issues</vt:lpstr>
      <vt:lpstr>Substance Abuse &amp; Suicide </vt:lpstr>
      <vt:lpstr>Protective Factors</vt:lpstr>
      <vt:lpstr>PowerPoint Presentation</vt:lpstr>
      <vt:lpstr>A Word About Young Children</vt:lpstr>
      <vt:lpstr>PowerPoint Presentation</vt:lpstr>
      <vt:lpstr>Early Warning Signs of Suicide</vt:lpstr>
      <vt:lpstr>Late Warning Signs/Behaviors May Include:</vt:lpstr>
      <vt:lpstr>Myths</vt:lpstr>
      <vt:lpstr> True or False Myths or Facts ?</vt:lpstr>
      <vt:lpstr>Triggers - IMPORTANT</vt:lpstr>
      <vt:lpstr>From a Suicidal Person’s Point  of View</vt:lpstr>
      <vt:lpstr>Listen for Verbal Clues</vt:lpstr>
      <vt:lpstr>Invitations to Help</vt:lpstr>
      <vt:lpstr>Intervention--Why People Hesitate </vt:lpstr>
      <vt:lpstr>What is NOT Helpful</vt:lpstr>
      <vt:lpstr>What IS Helpful </vt:lpstr>
      <vt:lpstr>What Else Can You Do?</vt:lpstr>
      <vt:lpstr>How You Can Help After a Suicide</vt:lpstr>
      <vt:lpstr>Resources for Help - Websites</vt:lpstr>
      <vt:lpstr>Want to Learn More?</vt:lpstr>
      <vt:lpstr>Our school protocol 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Gatekeepers Training for Youth Suicide  Prevention and Awareness</dc:title>
  <dc:creator>William Pabst</dc:creator>
  <cp:lastModifiedBy>kathy</cp:lastModifiedBy>
  <cp:revision>28</cp:revision>
  <cp:lastPrinted>2016-02-04T14:29:04Z</cp:lastPrinted>
  <dcterms:modified xsi:type="dcterms:W3CDTF">2016-02-04T15:12:03Z</dcterms:modified>
</cp:coreProperties>
</file>